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86" r:id="rId3"/>
    <p:sldId id="285" r:id="rId4"/>
    <p:sldId id="291" r:id="rId5"/>
    <p:sldId id="287" r:id="rId6"/>
    <p:sldId id="295" r:id="rId7"/>
    <p:sldId id="294" r:id="rId8"/>
    <p:sldId id="292" r:id="rId9"/>
    <p:sldId id="290" r:id="rId10"/>
    <p:sldId id="293" r:id="rId11"/>
    <p:sldId id="274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ng tian" initials="ft" lastIdx="2" clrIdx="0">
    <p:extLst>
      <p:ext uri="{19B8F6BF-5375-455C-9EA6-DF929625EA0E}">
        <p15:presenceInfo xmlns:p15="http://schemas.microsoft.com/office/powerpoint/2012/main" userId="96ee8176922fd3c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7" autoAdjust="0"/>
    <p:restoredTop sz="78614" autoAdjust="0"/>
  </p:normalViewPr>
  <p:slideViewPr>
    <p:cSldViewPr snapToGrid="0" snapToObjects="1">
      <p:cViewPr varScale="1">
        <p:scale>
          <a:sx n="44" d="100"/>
          <a:sy n="44" d="100"/>
        </p:scale>
        <p:origin x="1568" y="2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ng tian" userId="96ee8176922fd3c2" providerId="LiveId" clId="{67A13DE8-FF8F-4D74-B6BC-90341BE63932}"/>
    <pc:docChg chg="undo custSel addSld delSld modSld sldOrd">
      <pc:chgData name="fang tian" userId="96ee8176922fd3c2" providerId="LiveId" clId="{67A13DE8-FF8F-4D74-B6BC-90341BE63932}" dt="2018-05-29T06:30:44.276" v="7814"/>
      <pc:docMkLst>
        <pc:docMk/>
      </pc:docMkLst>
      <pc:sldChg chg="del">
        <pc:chgData name="fang tian" userId="96ee8176922fd3c2" providerId="LiveId" clId="{67A13DE8-FF8F-4D74-B6BC-90341BE63932}" dt="2018-05-29T06:10:14.351" v="6600" actId="2696"/>
        <pc:sldMkLst>
          <pc:docMk/>
          <pc:sldMk cId="0" sldId="257"/>
        </pc:sldMkLst>
      </pc:sldChg>
      <pc:sldChg chg="del">
        <pc:chgData name="fang tian" userId="96ee8176922fd3c2" providerId="LiveId" clId="{67A13DE8-FF8F-4D74-B6BC-90341BE63932}" dt="2018-05-29T06:10:01.051" v="6578" actId="2696"/>
        <pc:sldMkLst>
          <pc:docMk/>
          <pc:sldMk cId="0" sldId="260"/>
        </pc:sldMkLst>
      </pc:sldChg>
      <pc:sldChg chg="del">
        <pc:chgData name="fang tian" userId="96ee8176922fd3c2" providerId="LiveId" clId="{67A13DE8-FF8F-4D74-B6BC-90341BE63932}" dt="2018-05-29T06:10:01.109" v="6580" actId="2696"/>
        <pc:sldMkLst>
          <pc:docMk/>
          <pc:sldMk cId="0" sldId="261"/>
        </pc:sldMkLst>
      </pc:sldChg>
      <pc:sldChg chg="del">
        <pc:chgData name="fang tian" userId="96ee8176922fd3c2" providerId="LiveId" clId="{67A13DE8-FF8F-4D74-B6BC-90341BE63932}" dt="2018-05-29T06:10:01.148" v="6582" actId="2696"/>
        <pc:sldMkLst>
          <pc:docMk/>
          <pc:sldMk cId="0" sldId="262"/>
        </pc:sldMkLst>
      </pc:sldChg>
      <pc:sldChg chg="del">
        <pc:chgData name="fang tian" userId="96ee8176922fd3c2" providerId="LiveId" clId="{67A13DE8-FF8F-4D74-B6BC-90341BE63932}" dt="2018-05-29T06:10:01.217" v="6583" actId="2696"/>
        <pc:sldMkLst>
          <pc:docMk/>
          <pc:sldMk cId="0" sldId="263"/>
        </pc:sldMkLst>
      </pc:sldChg>
      <pc:sldChg chg="del">
        <pc:chgData name="fang tian" userId="96ee8176922fd3c2" providerId="LiveId" clId="{67A13DE8-FF8F-4D74-B6BC-90341BE63932}" dt="2018-05-29T06:10:01.371" v="6587" actId="2696"/>
        <pc:sldMkLst>
          <pc:docMk/>
          <pc:sldMk cId="0" sldId="265"/>
        </pc:sldMkLst>
      </pc:sldChg>
      <pc:sldChg chg="del">
        <pc:chgData name="fang tian" userId="96ee8176922fd3c2" providerId="LiveId" clId="{67A13DE8-FF8F-4D74-B6BC-90341BE63932}" dt="2018-05-29T06:10:01.417" v="6588" actId="2696"/>
        <pc:sldMkLst>
          <pc:docMk/>
          <pc:sldMk cId="0" sldId="266"/>
        </pc:sldMkLst>
      </pc:sldChg>
      <pc:sldChg chg="del">
        <pc:chgData name="fang tian" userId="96ee8176922fd3c2" providerId="LiveId" clId="{67A13DE8-FF8F-4D74-B6BC-90341BE63932}" dt="2018-05-29T06:10:01.434" v="6589" actId="2696"/>
        <pc:sldMkLst>
          <pc:docMk/>
          <pc:sldMk cId="0" sldId="267"/>
        </pc:sldMkLst>
      </pc:sldChg>
      <pc:sldChg chg="del">
        <pc:chgData name="fang tian" userId="96ee8176922fd3c2" providerId="LiveId" clId="{67A13DE8-FF8F-4D74-B6BC-90341BE63932}" dt="2018-05-29T06:10:01.465" v="6590" actId="2696"/>
        <pc:sldMkLst>
          <pc:docMk/>
          <pc:sldMk cId="0" sldId="268"/>
        </pc:sldMkLst>
      </pc:sldChg>
      <pc:sldChg chg="del">
        <pc:chgData name="fang tian" userId="96ee8176922fd3c2" providerId="LiveId" clId="{67A13DE8-FF8F-4D74-B6BC-90341BE63932}" dt="2018-05-29T06:10:01.482" v="6591" actId="2696"/>
        <pc:sldMkLst>
          <pc:docMk/>
          <pc:sldMk cId="0" sldId="269"/>
        </pc:sldMkLst>
      </pc:sldChg>
      <pc:sldChg chg="del">
        <pc:chgData name="fang tian" userId="96ee8176922fd3c2" providerId="LiveId" clId="{67A13DE8-FF8F-4D74-B6BC-90341BE63932}" dt="2018-05-29T06:10:01.499" v="6592" actId="2696"/>
        <pc:sldMkLst>
          <pc:docMk/>
          <pc:sldMk cId="0" sldId="270"/>
        </pc:sldMkLst>
      </pc:sldChg>
      <pc:sldChg chg="del">
        <pc:chgData name="fang tian" userId="96ee8176922fd3c2" providerId="LiveId" clId="{67A13DE8-FF8F-4D74-B6BC-90341BE63932}" dt="2018-05-29T06:10:01.632" v="6596" actId="2696"/>
        <pc:sldMkLst>
          <pc:docMk/>
          <pc:sldMk cId="0" sldId="271"/>
        </pc:sldMkLst>
      </pc:sldChg>
      <pc:sldChg chg="del">
        <pc:chgData name="fang tian" userId="96ee8176922fd3c2" providerId="LiveId" clId="{67A13DE8-FF8F-4D74-B6BC-90341BE63932}" dt="2018-05-29T06:10:01.646" v="6597" actId="2696"/>
        <pc:sldMkLst>
          <pc:docMk/>
          <pc:sldMk cId="0" sldId="272"/>
        </pc:sldMkLst>
      </pc:sldChg>
      <pc:sldChg chg="del">
        <pc:chgData name="fang tian" userId="96ee8176922fd3c2" providerId="LiveId" clId="{67A13DE8-FF8F-4D74-B6BC-90341BE63932}" dt="2018-05-29T06:10:01.680" v="6598" actId="2696"/>
        <pc:sldMkLst>
          <pc:docMk/>
          <pc:sldMk cId="0" sldId="273"/>
        </pc:sldMkLst>
      </pc:sldChg>
      <pc:sldChg chg="del">
        <pc:chgData name="fang tian" userId="96ee8176922fd3c2" providerId="LiveId" clId="{67A13DE8-FF8F-4D74-B6BC-90341BE63932}" dt="2018-05-29T06:10:01.555" v="6593" actId="2696"/>
        <pc:sldMkLst>
          <pc:docMk/>
          <pc:sldMk cId="1294651246" sldId="275"/>
        </pc:sldMkLst>
      </pc:sldChg>
      <pc:sldChg chg="del">
        <pc:chgData name="fang tian" userId="96ee8176922fd3c2" providerId="LiveId" clId="{67A13DE8-FF8F-4D74-B6BC-90341BE63932}" dt="2018-05-29T06:10:01.578" v="6594" actId="2696"/>
        <pc:sldMkLst>
          <pc:docMk/>
          <pc:sldMk cId="766954080" sldId="277"/>
        </pc:sldMkLst>
      </pc:sldChg>
      <pc:sldChg chg="del">
        <pc:chgData name="fang tian" userId="96ee8176922fd3c2" providerId="LiveId" clId="{67A13DE8-FF8F-4D74-B6BC-90341BE63932}" dt="2018-05-29T06:10:01.597" v="6595" actId="2696"/>
        <pc:sldMkLst>
          <pc:docMk/>
          <pc:sldMk cId="173597274" sldId="278"/>
        </pc:sldMkLst>
      </pc:sldChg>
      <pc:sldChg chg="del">
        <pc:chgData name="fang tian" userId="96ee8176922fd3c2" providerId="LiveId" clId="{67A13DE8-FF8F-4D74-B6BC-90341BE63932}" dt="2018-05-29T06:10:01.295" v="6584" actId="2696"/>
        <pc:sldMkLst>
          <pc:docMk/>
          <pc:sldMk cId="1197775213" sldId="279"/>
        </pc:sldMkLst>
      </pc:sldChg>
      <pc:sldChg chg="del">
        <pc:chgData name="fang tian" userId="96ee8176922fd3c2" providerId="LiveId" clId="{67A13DE8-FF8F-4D74-B6BC-90341BE63932}" dt="2018-05-29T06:10:01.084" v="6579" actId="2696"/>
        <pc:sldMkLst>
          <pc:docMk/>
          <pc:sldMk cId="2085269339" sldId="280"/>
        </pc:sldMkLst>
      </pc:sldChg>
      <pc:sldChg chg="del">
        <pc:chgData name="fang tian" userId="96ee8176922fd3c2" providerId="LiveId" clId="{67A13DE8-FF8F-4D74-B6BC-90341BE63932}" dt="2018-05-29T06:10:01.132" v="6581" actId="2696"/>
        <pc:sldMkLst>
          <pc:docMk/>
          <pc:sldMk cId="1802166611" sldId="281"/>
        </pc:sldMkLst>
      </pc:sldChg>
      <pc:sldChg chg="del">
        <pc:chgData name="fang tian" userId="96ee8176922fd3c2" providerId="LiveId" clId="{67A13DE8-FF8F-4D74-B6BC-90341BE63932}" dt="2018-05-29T06:10:01.326" v="6585" actId="2696"/>
        <pc:sldMkLst>
          <pc:docMk/>
          <pc:sldMk cId="1989903859" sldId="282"/>
        </pc:sldMkLst>
      </pc:sldChg>
      <pc:sldChg chg="del">
        <pc:chgData name="fang tian" userId="96ee8176922fd3c2" providerId="LiveId" clId="{67A13DE8-FF8F-4D74-B6BC-90341BE63932}" dt="2018-05-29T06:10:01.343" v="6586" actId="2696"/>
        <pc:sldMkLst>
          <pc:docMk/>
          <pc:sldMk cId="1903174412" sldId="283"/>
        </pc:sldMkLst>
      </pc:sldChg>
      <pc:sldChg chg="del">
        <pc:chgData name="fang tian" userId="96ee8176922fd3c2" providerId="LiveId" clId="{67A13DE8-FF8F-4D74-B6BC-90341BE63932}" dt="2018-05-29T06:10:01.693" v="6599" actId="2696"/>
        <pc:sldMkLst>
          <pc:docMk/>
          <pc:sldMk cId="2028725874" sldId="284"/>
        </pc:sldMkLst>
      </pc:sldChg>
      <pc:sldChg chg="addSp modSp ord modNotesTx">
        <pc:chgData name="fang tian" userId="96ee8176922fd3c2" providerId="LiveId" clId="{67A13DE8-FF8F-4D74-B6BC-90341BE63932}" dt="2018-05-29T05:46:37.836" v="4854" actId="20577"/>
        <pc:sldMkLst>
          <pc:docMk/>
          <pc:sldMk cId="1455643110" sldId="285"/>
        </pc:sldMkLst>
        <pc:spChg chg="mod">
          <ac:chgData name="fang tian" userId="96ee8176922fd3c2" providerId="LiveId" clId="{67A13DE8-FF8F-4D74-B6BC-90341BE63932}" dt="2018-05-29T02:47:04.987" v="1412" actId="20577"/>
          <ac:spMkLst>
            <pc:docMk/>
            <pc:sldMk cId="1455643110" sldId="285"/>
            <ac:spMk id="2" creationId="{82F7BA4E-A98A-4F84-BB44-BBF6F52F2E03}"/>
          </ac:spMkLst>
        </pc:spChg>
        <pc:picChg chg="add mod">
          <ac:chgData name="fang tian" userId="96ee8176922fd3c2" providerId="LiveId" clId="{67A13DE8-FF8F-4D74-B6BC-90341BE63932}" dt="2018-05-29T02:25:16.866" v="9" actId="14100"/>
          <ac:picMkLst>
            <pc:docMk/>
            <pc:sldMk cId="1455643110" sldId="285"/>
            <ac:picMk id="3" creationId="{6EDFD0EC-754A-4715-83C2-2FEB228E9877}"/>
          </ac:picMkLst>
        </pc:picChg>
      </pc:sldChg>
      <pc:sldChg chg="addSp delSp modSp modNotesTx">
        <pc:chgData name="fang tian" userId="96ee8176922fd3c2" providerId="LiveId" clId="{67A13DE8-FF8F-4D74-B6BC-90341BE63932}" dt="2018-05-29T06:30:44.276" v="7814"/>
        <pc:sldMkLst>
          <pc:docMk/>
          <pc:sldMk cId="2470019078" sldId="286"/>
        </pc:sldMkLst>
        <pc:spChg chg="mod">
          <ac:chgData name="fang tian" userId="96ee8176922fd3c2" providerId="LiveId" clId="{67A13DE8-FF8F-4D74-B6BC-90341BE63932}" dt="2018-05-29T02:25:43.206" v="14" actId="20577"/>
          <ac:spMkLst>
            <pc:docMk/>
            <pc:sldMk cId="2470019078" sldId="286"/>
            <ac:spMk id="2" creationId="{60AB0610-7F59-44BA-B8C7-9917CA8D3FD4}"/>
          </ac:spMkLst>
        </pc:spChg>
        <pc:spChg chg="add mod">
          <ac:chgData name="fang tian" userId="96ee8176922fd3c2" providerId="LiveId" clId="{67A13DE8-FF8F-4D74-B6BC-90341BE63932}" dt="2018-05-29T06:30:44.276" v="7814"/>
          <ac:spMkLst>
            <pc:docMk/>
            <pc:sldMk cId="2470019078" sldId="286"/>
            <ac:spMk id="3" creationId="{3B7A2AC6-6EF2-4A25-A8FB-24E43DD916FC}"/>
          </ac:spMkLst>
        </pc:spChg>
        <pc:picChg chg="mod">
          <ac:chgData name="fang tian" userId="96ee8176922fd3c2" providerId="LiveId" clId="{67A13DE8-FF8F-4D74-B6BC-90341BE63932}" dt="2018-05-29T03:51:40.322" v="2339" actId="14100"/>
          <ac:picMkLst>
            <pc:docMk/>
            <pc:sldMk cId="2470019078" sldId="286"/>
            <ac:picMk id="4" creationId="{78CEA46E-0130-4A13-836F-1CEBA5E7EA22}"/>
          </ac:picMkLst>
        </pc:picChg>
        <pc:picChg chg="add del mod">
          <ac:chgData name="fang tian" userId="96ee8176922fd3c2" providerId="LiveId" clId="{67A13DE8-FF8F-4D74-B6BC-90341BE63932}" dt="2018-05-29T03:51:36.725" v="2338" actId="478"/>
          <ac:picMkLst>
            <pc:docMk/>
            <pc:sldMk cId="2470019078" sldId="286"/>
            <ac:picMk id="5" creationId="{12B7C5CE-5616-4A1A-84ED-8BD045B90D4B}"/>
          </ac:picMkLst>
        </pc:picChg>
      </pc:sldChg>
      <pc:sldChg chg="addSp delSp modSp modNotesTx">
        <pc:chgData name="fang tian" userId="96ee8176922fd3c2" providerId="LiveId" clId="{67A13DE8-FF8F-4D74-B6BC-90341BE63932}" dt="2018-05-29T06:12:00.506" v="6751" actId="20577"/>
        <pc:sldMkLst>
          <pc:docMk/>
          <pc:sldMk cId="341825181" sldId="287"/>
        </pc:sldMkLst>
        <pc:spChg chg="mod">
          <ac:chgData name="fang tian" userId="96ee8176922fd3c2" providerId="LiveId" clId="{67A13DE8-FF8F-4D74-B6BC-90341BE63932}" dt="2018-05-29T02:28:44.774" v="224" actId="20577"/>
          <ac:spMkLst>
            <pc:docMk/>
            <pc:sldMk cId="341825181" sldId="287"/>
            <ac:spMk id="2" creationId="{014F4870-8879-4BD2-9811-0F3D7CEC77D7}"/>
          </ac:spMkLst>
        </pc:spChg>
        <pc:spChg chg="add mod">
          <ac:chgData name="fang tian" userId="96ee8176922fd3c2" providerId="LiveId" clId="{67A13DE8-FF8F-4D74-B6BC-90341BE63932}" dt="2018-05-29T06:11:44.958" v="6712" actId="207"/>
          <ac:spMkLst>
            <pc:docMk/>
            <pc:sldMk cId="341825181" sldId="287"/>
            <ac:spMk id="4" creationId="{951D9781-117E-4FD0-9F17-9331B7AFB7D3}"/>
          </ac:spMkLst>
        </pc:spChg>
        <pc:picChg chg="add del mod">
          <ac:chgData name="fang tian" userId="96ee8176922fd3c2" providerId="LiveId" clId="{67A13DE8-FF8F-4D74-B6BC-90341BE63932}" dt="2018-05-29T02:23:51.141" v="4" actId="20577"/>
          <ac:picMkLst>
            <pc:docMk/>
            <pc:sldMk cId="341825181" sldId="287"/>
            <ac:picMk id="3" creationId="{A74BA429-62A7-4B68-A0B0-384191F33176}"/>
          </ac:picMkLst>
        </pc:picChg>
        <pc:picChg chg="add mod">
          <ac:chgData name="fang tian" userId="96ee8176922fd3c2" providerId="LiveId" clId="{67A13DE8-FF8F-4D74-B6BC-90341BE63932}" dt="2018-05-29T02:29:48.831" v="345" actId="1076"/>
          <ac:picMkLst>
            <pc:docMk/>
            <pc:sldMk cId="341825181" sldId="287"/>
            <ac:picMk id="5" creationId="{8843EF9D-D244-4B7C-901B-D5DBAD197C77}"/>
          </ac:picMkLst>
        </pc:picChg>
      </pc:sldChg>
      <pc:sldChg chg="addSp delSp modSp del">
        <pc:chgData name="fang tian" userId="96ee8176922fd3c2" providerId="LiveId" clId="{67A13DE8-FF8F-4D74-B6BC-90341BE63932}" dt="2018-05-29T03:53:20.634" v="2347" actId="2696"/>
        <pc:sldMkLst>
          <pc:docMk/>
          <pc:sldMk cId="2669810693" sldId="288"/>
        </pc:sldMkLst>
        <pc:spChg chg="mod">
          <ac:chgData name="fang tian" userId="96ee8176922fd3c2" providerId="LiveId" clId="{67A13DE8-FF8F-4D74-B6BC-90341BE63932}" dt="2018-05-29T02:47:40.376" v="1438" actId="2696"/>
          <ac:spMkLst>
            <pc:docMk/>
            <pc:sldMk cId="2669810693" sldId="288"/>
            <ac:spMk id="2" creationId="{BF79BD00-946D-4237-BB54-444F68752541}"/>
          </ac:spMkLst>
        </pc:spChg>
        <pc:picChg chg="add del mod">
          <ac:chgData name="fang tian" userId="96ee8176922fd3c2" providerId="LiveId" clId="{67A13DE8-FF8F-4D74-B6BC-90341BE63932}" dt="2018-05-29T03:23:32.852" v="1882" actId="2696"/>
          <ac:picMkLst>
            <pc:docMk/>
            <pc:sldMk cId="2669810693" sldId="288"/>
            <ac:picMk id="3" creationId="{C4352B65-43B7-4D96-97DC-BBB4E9568C91}"/>
          </ac:picMkLst>
        </pc:picChg>
        <pc:picChg chg="add mod">
          <ac:chgData name="fang tian" userId="96ee8176922fd3c2" providerId="LiveId" clId="{67A13DE8-FF8F-4D74-B6BC-90341BE63932}" dt="2018-05-29T03:23:29.392" v="1881" actId="1076"/>
          <ac:picMkLst>
            <pc:docMk/>
            <pc:sldMk cId="2669810693" sldId="288"/>
            <ac:picMk id="4" creationId="{D4E99506-C5D7-47BC-B89B-D23AE50AB98C}"/>
          </ac:picMkLst>
        </pc:picChg>
      </pc:sldChg>
      <pc:sldChg chg="addSp delSp modSp del">
        <pc:chgData name="fang tian" userId="96ee8176922fd3c2" providerId="LiveId" clId="{67A13DE8-FF8F-4D74-B6BC-90341BE63932}" dt="2018-05-29T02:56:51.073" v="1481" actId="2696"/>
        <pc:sldMkLst>
          <pc:docMk/>
          <pc:sldMk cId="1424723472" sldId="289"/>
        </pc:sldMkLst>
        <pc:picChg chg="add del mod">
          <ac:chgData name="fang tian" userId="96ee8176922fd3c2" providerId="LiveId" clId="{67A13DE8-FF8F-4D74-B6BC-90341BE63932}" dt="2018-05-29T02:29:42.990" v="343" actId="2696"/>
          <ac:picMkLst>
            <pc:docMk/>
            <pc:sldMk cId="1424723472" sldId="289"/>
            <ac:picMk id="3" creationId="{F3BF7EEB-3DDF-4E8A-AEC3-E67D87DE0C67}"/>
          </ac:picMkLst>
        </pc:picChg>
      </pc:sldChg>
      <pc:sldChg chg="addSp modSp modNotesTx">
        <pc:chgData name="fang tian" userId="96ee8176922fd3c2" providerId="LiveId" clId="{67A13DE8-FF8F-4D74-B6BC-90341BE63932}" dt="2018-05-29T06:09:28.086" v="6576" actId="20577"/>
        <pc:sldMkLst>
          <pc:docMk/>
          <pc:sldMk cId="3756852115" sldId="290"/>
        </pc:sldMkLst>
        <pc:spChg chg="mod">
          <ac:chgData name="fang tian" userId="96ee8176922fd3c2" providerId="LiveId" clId="{67A13DE8-FF8F-4D74-B6BC-90341BE63932}" dt="2018-05-29T05:44:29.476" v="4753" actId="20577"/>
          <ac:spMkLst>
            <pc:docMk/>
            <pc:sldMk cId="3756852115" sldId="290"/>
            <ac:spMk id="2" creationId="{2D772B9E-58A9-44D8-BF62-71729925100B}"/>
          </ac:spMkLst>
        </pc:spChg>
        <pc:spChg chg="add mod">
          <ac:chgData name="fang tian" userId="96ee8176922fd3c2" providerId="LiveId" clId="{67A13DE8-FF8F-4D74-B6BC-90341BE63932}" dt="2018-05-29T06:03:56.415" v="5916" actId="20577"/>
          <ac:spMkLst>
            <pc:docMk/>
            <pc:sldMk cId="3756852115" sldId="290"/>
            <ac:spMk id="4" creationId="{AED4F705-4270-4D0F-821D-927FE836232D}"/>
          </ac:spMkLst>
        </pc:spChg>
        <pc:picChg chg="add mod">
          <ac:chgData name="fang tian" userId="96ee8176922fd3c2" providerId="LiveId" clId="{67A13DE8-FF8F-4D74-B6BC-90341BE63932}" dt="2018-05-29T05:45:28.558" v="4761" actId="14100"/>
          <ac:picMkLst>
            <pc:docMk/>
            <pc:sldMk cId="3756852115" sldId="290"/>
            <ac:picMk id="3" creationId="{4D8A2EEE-92F6-4D7B-8972-1663EF527E2C}"/>
          </ac:picMkLst>
        </pc:picChg>
        <pc:picChg chg="add mod">
          <ac:chgData name="fang tian" userId="96ee8176922fd3c2" providerId="LiveId" clId="{67A13DE8-FF8F-4D74-B6BC-90341BE63932}" dt="2018-05-29T05:45:20.278" v="4759" actId="1076"/>
          <ac:picMkLst>
            <pc:docMk/>
            <pc:sldMk cId="3756852115" sldId="290"/>
            <ac:picMk id="5" creationId="{E40E0989-17FB-43DE-B71D-0BDE58912459}"/>
          </ac:picMkLst>
        </pc:picChg>
      </pc:sldChg>
      <pc:sldChg chg="addSp modSp add">
        <pc:chgData name="fang tian" userId="96ee8176922fd3c2" providerId="LiveId" clId="{67A13DE8-FF8F-4D74-B6BC-90341BE63932}" dt="2018-05-29T06:10:52.680" v="6626" actId="20577"/>
        <pc:sldMkLst>
          <pc:docMk/>
          <pc:sldMk cId="2222414554" sldId="291"/>
        </pc:sldMkLst>
        <pc:spChg chg="mod">
          <ac:chgData name="fang tian" userId="96ee8176922fd3c2" providerId="LiveId" clId="{67A13DE8-FF8F-4D74-B6BC-90341BE63932}" dt="2018-05-29T02:47:16.320" v="1416" actId="20577"/>
          <ac:spMkLst>
            <pc:docMk/>
            <pc:sldMk cId="2222414554" sldId="291"/>
            <ac:spMk id="2" creationId="{9BE1DC3C-B59E-4823-912B-A1AEA4C3E7AE}"/>
          </ac:spMkLst>
        </pc:spChg>
        <pc:spChg chg="add mod">
          <ac:chgData name="fang tian" userId="96ee8176922fd3c2" providerId="LiveId" clId="{67A13DE8-FF8F-4D74-B6BC-90341BE63932}" dt="2018-05-29T06:10:52.680" v="6626" actId="20577"/>
          <ac:spMkLst>
            <pc:docMk/>
            <pc:sldMk cId="2222414554" sldId="291"/>
            <ac:spMk id="3" creationId="{F4AC22E6-9E9D-4556-9A57-8088F1939D22}"/>
          </ac:spMkLst>
        </pc:spChg>
      </pc:sldChg>
      <pc:sldChg chg="addSp delSp modSp add modAnim modNotesTx">
        <pc:chgData name="fang tian" userId="96ee8176922fd3c2" providerId="LiveId" clId="{67A13DE8-FF8F-4D74-B6BC-90341BE63932}" dt="2018-05-29T06:28:00.176" v="7717" actId="207"/>
        <pc:sldMkLst>
          <pc:docMk/>
          <pc:sldMk cId="2208230729" sldId="292"/>
        </pc:sldMkLst>
        <pc:spChg chg="mod">
          <ac:chgData name="fang tian" userId="96ee8176922fd3c2" providerId="LiveId" clId="{67A13DE8-FF8F-4D74-B6BC-90341BE63932}" dt="2018-05-29T06:12:34.398" v="6769" actId="20577"/>
          <ac:spMkLst>
            <pc:docMk/>
            <pc:sldMk cId="2208230729" sldId="292"/>
            <ac:spMk id="2" creationId="{872638B8-2A4D-4907-ACA2-1CF6B953DC96}"/>
          </ac:spMkLst>
        </pc:spChg>
        <pc:spChg chg="add del mod">
          <ac:chgData name="fang tian" userId="96ee8176922fd3c2" providerId="LiveId" clId="{67A13DE8-FF8F-4D74-B6BC-90341BE63932}" dt="2018-05-29T03:28:50.330" v="2117" actId="478"/>
          <ac:spMkLst>
            <pc:docMk/>
            <pc:sldMk cId="2208230729" sldId="292"/>
            <ac:spMk id="3" creationId="{584A8550-8317-436C-BFDD-6B2607B5F28D}"/>
          </ac:spMkLst>
        </pc:spChg>
        <pc:spChg chg="add del mod">
          <ac:chgData name="fang tian" userId="96ee8176922fd3c2" providerId="LiveId" clId="{67A13DE8-FF8F-4D74-B6BC-90341BE63932}" dt="2018-05-29T03:34:58.841" v="2131" actId="478"/>
          <ac:spMkLst>
            <pc:docMk/>
            <pc:sldMk cId="2208230729" sldId="292"/>
            <ac:spMk id="4" creationId="{9768A27D-A76C-470A-B111-4034B017C4F1}"/>
          </ac:spMkLst>
        </pc:spChg>
        <pc:spChg chg="add del mod">
          <ac:chgData name="fang tian" userId="96ee8176922fd3c2" providerId="LiveId" clId="{67A13DE8-FF8F-4D74-B6BC-90341BE63932}" dt="2018-05-29T03:35:01.212" v="2132" actId="478"/>
          <ac:spMkLst>
            <pc:docMk/>
            <pc:sldMk cId="2208230729" sldId="292"/>
            <ac:spMk id="5" creationId="{6444DF8B-09AA-4878-AC7F-C31746644B8F}"/>
          </ac:spMkLst>
        </pc:spChg>
        <pc:spChg chg="add mod">
          <ac:chgData name="fang tian" userId="96ee8176922fd3c2" providerId="LiveId" clId="{67A13DE8-FF8F-4D74-B6BC-90341BE63932}" dt="2018-05-29T06:28:00.176" v="7717" actId="207"/>
          <ac:spMkLst>
            <pc:docMk/>
            <pc:sldMk cId="2208230729" sldId="292"/>
            <ac:spMk id="12" creationId="{C3DD2938-5337-4A8D-92C7-740AD0351E96}"/>
          </ac:spMkLst>
        </pc:spChg>
        <pc:spChg chg="add mod">
          <ac:chgData name="fang tian" userId="96ee8176922fd3c2" providerId="LiveId" clId="{67A13DE8-FF8F-4D74-B6BC-90341BE63932}" dt="2018-05-29T03:42:27.592" v="2188" actId="1076"/>
          <ac:spMkLst>
            <pc:docMk/>
            <pc:sldMk cId="2208230729" sldId="292"/>
            <ac:spMk id="13" creationId="{9FA31E6D-1B08-439B-9B3F-1B40F80003CB}"/>
          </ac:spMkLst>
        </pc:spChg>
        <pc:spChg chg="add mod">
          <ac:chgData name="fang tian" userId="96ee8176922fd3c2" providerId="LiveId" clId="{67A13DE8-FF8F-4D74-B6BC-90341BE63932}" dt="2018-05-29T03:42:49.501" v="2207" actId="20577"/>
          <ac:spMkLst>
            <pc:docMk/>
            <pc:sldMk cId="2208230729" sldId="292"/>
            <ac:spMk id="14" creationId="{4F688049-437B-405B-9EB6-B34221B4A530}"/>
          </ac:spMkLst>
        </pc:spChg>
        <pc:spChg chg="add mod">
          <ac:chgData name="fang tian" userId="96ee8176922fd3c2" providerId="LiveId" clId="{67A13DE8-FF8F-4D74-B6BC-90341BE63932}" dt="2018-05-29T03:43:28.750" v="2238" actId="14100"/>
          <ac:spMkLst>
            <pc:docMk/>
            <pc:sldMk cId="2208230729" sldId="292"/>
            <ac:spMk id="15" creationId="{ACE7CCF0-FF2A-4B81-AB57-903C050583DE}"/>
          </ac:spMkLst>
        </pc:spChg>
        <pc:spChg chg="add mod">
          <ac:chgData name="fang tian" userId="96ee8176922fd3c2" providerId="LiveId" clId="{67A13DE8-FF8F-4D74-B6BC-90341BE63932}" dt="2018-05-29T03:44:24.746" v="2269" actId="20577"/>
          <ac:spMkLst>
            <pc:docMk/>
            <pc:sldMk cId="2208230729" sldId="292"/>
            <ac:spMk id="16" creationId="{B079413A-5E47-4DC1-A843-B408D37742C7}"/>
          </ac:spMkLst>
        </pc:spChg>
        <pc:spChg chg="add mod">
          <ac:chgData name="fang tian" userId="96ee8176922fd3c2" providerId="LiveId" clId="{67A13DE8-FF8F-4D74-B6BC-90341BE63932}" dt="2018-05-29T03:44:45.401" v="2281" actId="120"/>
          <ac:spMkLst>
            <pc:docMk/>
            <pc:sldMk cId="2208230729" sldId="292"/>
            <ac:spMk id="17" creationId="{DEC5055D-0874-4623-84E6-C7FABD411917}"/>
          </ac:spMkLst>
        </pc:spChg>
        <pc:picChg chg="add mod">
          <ac:chgData name="fang tian" userId="96ee8176922fd3c2" providerId="LiveId" clId="{67A13DE8-FF8F-4D74-B6BC-90341BE63932}" dt="2018-05-29T03:41:41.408" v="2170" actId="1076"/>
          <ac:picMkLst>
            <pc:docMk/>
            <pc:sldMk cId="2208230729" sldId="292"/>
            <ac:picMk id="6" creationId="{DF5599E3-95BE-44B9-95BD-4DAF8CDA0BBB}"/>
          </ac:picMkLst>
        </pc:picChg>
        <pc:picChg chg="add del mod">
          <ac:chgData name="fang tian" userId="96ee8176922fd3c2" providerId="LiveId" clId="{67A13DE8-FF8F-4D74-B6BC-90341BE63932}" dt="2018-05-29T03:36:32.595" v="2138" actId="478"/>
          <ac:picMkLst>
            <pc:docMk/>
            <pc:sldMk cId="2208230729" sldId="292"/>
            <ac:picMk id="7" creationId="{2508D4D0-6E7D-4207-9D08-A2E5F2039CCC}"/>
          </ac:picMkLst>
        </pc:picChg>
        <pc:picChg chg="add mod">
          <ac:chgData name="fang tian" userId="96ee8176922fd3c2" providerId="LiveId" clId="{67A13DE8-FF8F-4D74-B6BC-90341BE63932}" dt="2018-05-29T03:43:57.044" v="2245" actId="1076"/>
          <ac:picMkLst>
            <pc:docMk/>
            <pc:sldMk cId="2208230729" sldId="292"/>
            <ac:picMk id="8" creationId="{A8FC18DE-4575-401E-88C6-8288BD5B73DE}"/>
          </ac:picMkLst>
        </pc:picChg>
        <pc:picChg chg="add mod">
          <ac:chgData name="fang tian" userId="96ee8176922fd3c2" providerId="LiveId" clId="{67A13DE8-FF8F-4D74-B6BC-90341BE63932}" dt="2018-05-29T03:44:00.497" v="2246" actId="1076"/>
          <ac:picMkLst>
            <pc:docMk/>
            <pc:sldMk cId="2208230729" sldId="292"/>
            <ac:picMk id="9" creationId="{41FB20AF-7583-4B02-A66E-DAA2D8D32A2F}"/>
          </ac:picMkLst>
        </pc:picChg>
        <pc:picChg chg="add mod">
          <ac:chgData name="fang tian" userId="96ee8176922fd3c2" providerId="LiveId" clId="{67A13DE8-FF8F-4D74-B6BC-90341BE63932}" dt="2018-05-29T03:43:53.357" v="2244" actId="1076"/>
          <ac:picMkLst>
            <pc:docMk/>
            <pc:sldMk cId="2208230729" sldId="292"/>
            <ac:picMk id="10" creationId="{004DA54D-5CD7-4B4E-9F66-6B6219C7B7B3}"/>
          </ac:picMkLst>
        </pc:picChg>
        <pc:picChg chg="add del mod">
          <ac:chgData name="fang tian" userId="96ee8176922fd3c2" providerId="LiveId" clId="{67A13DE8-FF8F-4D74-B6BC-90341BE63932}" dt="2018-05-29T03:39:24.806" v="2146" actId="478"/>
          <ac:picMkLst>
            <pc:docMk/>
            <pc:sldMk cId="2208230729" sldId="292"/>
            <ac:picMk id="11" creationId="{7483FF43-AF46-4DFB-A212-9D9AD6EE0B51}"/>
          </ac:picMkLst>
        </pc:picChg>
      </pc:sldChg>
      <pc:sldChg chg="addSp modSp add modNotesTx">
        <pc:chgData name="fang tian" userId="96ee8176922fd3c2" providerId="LiveId" clId="{67A13DE8-FF8F-4D74-B6BC-90341BE63932}" dt="2018-05-29T06:16:02.261" v="7192" actId="20577"/>
        <pc:sldMkLst>
          <pc:docMk/>
          <pc:sldMk cId="1017988711" sldId="293"/>
        </pc:sldMkLst>
        <pc:spChg chg="mod">
          <ac:chgData name="fang tian" userId="96ee8176922fd3c2" providerId="LiveId" clId="{67A13DE8-FF8F-4D74-B6BC-90341BE63932}" dt="2018-05-29T06:13:16.772" v="6802" actId="20577"/>
          <ac:spMkLst>
            <pc:docMk/>
            <pc:sldMk cId="1017988711" sldId="293"/>
            <ac:spMk id="2" creationId="{1BDC08C6-8062-43DB-A845-D4124E77E1D2}"/>
          </ac:spMkLst>
        </pc:spChg>
        <pc:spChg chg="add mod">
          <ac:chgData name="fang tian" userId="96ee8176922fd3c2" providerId="LiveId" clId="{67A13DE8-FF8F-4D74-B6BC-90341BE63932}" dt="2018-05-29T06:13:53.197" v="6917" actId="1076"/>
          <ac:spMkLst>
            <pc:docMk/>
            <pc:sldMk cId="1017988711" sldId="293"/>
            <ac:spMk id="4" creationId="{397C303D-0466-4E37-8869-A763E557529B}"/>
          </ac:spMkLst>
        </pc:spChg>
        <pc:picChg chg="add mod">
          <ac:chgData name="fang tian" userId="96ee8176922fd3c2" providerId="LiveId" clId="{67A13DE8-FF8F-4D74-B6BC-90341BE63932}" dt="2018-05-29T03:01:54.383" v="1525" actId="1076"/>
          <ac:picMkLst>
            <pc:docMk/>
            <pc:sldMk cId="1017988711" sldId="293"/>
            <ac:picMk id="3" creationId="{0EED40A7-1848-4DAA-9680-57C08E999598}"/>
          </ac:picMkLst>
        </pc:picChg>
      </pc:sldChg>
      <pc:sldChg chg="addSp delSp modSp add ord delAnim modAnim modNotesTx">
        <pc:chgData name="fang tian" userId="96ee8176922fd3c2" providerId="LiveId" clId="{67A13DE8-FF8F-4D74-B6BC-90341BE63932}" dt="2018-05-29T06:12:26.055" v="6765" actId="20577"/>
        <pc:sldMkLst>
          <pc:docMk/>
          <pc:sldMk cId="3672515451" sldId="294"/>
        </pc:sldMkLst>
        <pc:spChg chg="mod">
          <ac:chgData name="fang tian" userId="96ee8176922fd3c2" providerId="LiveId" clId="{67A13DE8-FF8F-4D74-B6BC-90341BE63932}" dt="2018-05-29T06:12:26.055" v="6765" actId="20577"/>
          <ac:spMkLst>
            <pc:docMk/>
            <pc:sldMk cId="3672515451" sldId="294"/>
            <ac:spMk id="2" creationId="{2ECC94B4-1B89-457C-8D6F-58759BE2F9CB}"/>
          </ac:spMkLst>
        </pc:spChg>
        <pc:spChg chg="add mod">
          <ac:chgData name="fang tian" userId="96ee8176922fd3c2" providerId="LiveId" clId="{67A13DE8-FF8F-4D74-B6BC-90341BE63932}" dt="2018-05-29T04:29:26.903" v="3827" actId="120"/>
          <ac:spMkLst>
            <pc:docMk/>
            <pc:sldMk cId="3672515451" sldId="294"/>
            <ac:spMk id="7" creationId="{8FA3351C-61E6-4FA1-8624-A50BF21B18C5}"/>
          </ac:spMkLst>
        </pc:spChg>
        <pc:spChg chg="add mod">
          <ac:chgData name="fang tian" userId="96ee8176922fd3c2" providerId="LiveId" clId="{67A13DE8-FF8F-4D74-B6BC-90341BE63932}" dt="2018-05-29T04:29:57.853" v="3881" actId="20577"/>
          <ac:spMkLst>
            <pc:docMk/>
            <pc:sldMk cId="3672515451" sldId="294"/>
            <ac:spMk id="8" creationId="{1AADA5DE-AA3C-4708-8492-4C1ECAA250A2}"/>
          </ac:spMkLst>
        </pc:spChg>
        <pc:spChg chg="add mod">
          <ac:chgData name="fang tian" userId="96ee8176922fd3c2" providerId="LiveId" clId="{67A13DE8-FF8F-4D74-B6BC-90341BE63932}" dt="2018-05-29T05:42:16.529" v="4709" actId="20577"/>
          <ac:spMkLst>
            <pc:docMk/>
            <pc:sldMk cId="3672515451" sldId="294"/>
            <ac:spMk id="9" creationId="{B73A06D9-5714-45A1-9269-D9AB64413E4A}"/>
          </ac:spMkLst>
        </pc:spChg>
        <pc:picChg chg="add mod">
          <ac:chgData name="fang tian" userId="96ee8176922fd3c2" providerId="LiveId" clId="{67A13DE8-FF8F-4D74-B6BC-90341BE63932}" dt="2018-05-29T04:29:05.972" v="3806" actId="1076"/>
          <ac:picMkLst>
            <pc:docMk/>
            <pc:sldMk cId="3672515451" sldId="294"/>
            <ac:picMk id="3" creationId="{5A446356-16DA-4F2A-B8B2-6EE915DC04DB}"/>
          </ac:picMkLst>
        </pc:picChg>
        <pc:picChg chg="add del mod">
          <ac:chgData name="fang tian" userId="96ee8176922fd3c2" providerId="LiveId" clId="{67A13DE8-FF8F-4D74-B6BC-90341BE63932}" dt="2018-05-29T04:28:34.673" v="3804" actId="478"/>
          <ac:picMkLst>
            <pc:docMk/>
            <pc:sldMk cId="3672515451" sldId="294"/>
            <ac:picMk id="4" creationId="{A68F6BD3-C892-4E08-8F3C-CE22F2B71AF2}"/>
          </ac:picMkLst>
        </pc:picChg>
        <pc:picChg chg="add mod">
          <ac:chgData name="fang tian" userId="96ee8176922fd3c2" providerId="LiveId" clId="{67A13DE8-FF8F-4D74-B6BC-90341BE63932}" dt="2018-05-29T03:52:58.123" v="2344" actId="1076"/>
          <ac:picMkLst>
            <pc:docMk/>
            <pc:sldMk cId="3672515451" sldId="294"/>
            <ac:picMk id="5" creationId="{6740CDAE-B439-4FA8-8721-3692169F6973}"/>
          </ac:picMkLst>
        </pc:picChg>
        <pc:picChg chg="add mod">
          <ac:chgData name="fang tian" userId="96ee8176922fd3c2" providerId="LiveId" clId="{67A13DE8-FF8F-4D74-B6BC-90341BE63932}" dt="2018-05-29T04:30:06.819" v="3884" actId="1076"/>
          <ac:picMkLst>
            <pc:docMk/>
            <pc:sldMk cId="3672515451" sldId="294"/>
            <ac:picMk id="6" creationId="{EE73CA9F-A6B2-444A-AB0A-E42F0145ABBD}"/>
          </ac:picMkLst>
        </pc:picChg>
      </pc:sldChg>
      <pc:sldChg chg="addSp delSp modSp add addCm delCm modCm modNotesTx">
        <pc:chgData name="fang tian" userId="96ee8176922fd3c2" providerId="LiveId" clId="{67A13DE8-FF8F-4D74-B6BC-90341BE63932}" dt="2018-05-29T06:17:53.707" v="7251" actId="20577"/>
        <pc:sldMkLst>
          <pc:docMk/>
          <pc:sldMk cId="1509407817" sldId="295"/>
        </pc:sldMkLst>
        <pc:spChg chg="mod">
          <ac:chgData name="fang tian" userId="96ee8176922fd3c2" providerId="LiveId" clId="{67A13DE8-FF8F-4D74-B6BC-90341BE63932}" dt="2018-05-29T05:49:36.431" v="5071" actId="20577"/>
          <ac:spMkLst>
            <pc:docMk/>
            <pc:sldMk cId="1509407817" sldId="295"/>
            <ac:spMk id="2" creationId="{0EC91580-E274-442D-BCEE-17BDB9B68F64}"/>
          </ac:spMkLst>
        </pc:spChg>
        <pc:spChg chg="add del mod">
          <ac:chgData name="fang tian" userId="96ee8176922fd3c2" providerId="LiveId" clId="{67A13DE8-FF8F-4D74-B6BC-90341BE63932}" dt="2018-05-29T04:08:06.333" v="2517" actId="478"/>
          <ac:spMkLst>
            <pc:docMk/>
            <pc:sldMk cId="1509407817" sldId="295"/>
            <ac:spMk id="3" creationId="{08ADDD40-C6A3-4A92-BBEB-FCD456146C40}"/>
          </ac:spMkLst>
        </pc:spChg>
        <pc:spChg chg="add mod">
          <ac:chgData name="fang tian" userId="96ee8176922fd3c2" providerId="LiveId" clId="{67A13DE8-FF8F-4D74-B6BC-90341BE63932}" dt="2018-05-29T04:11:52.145" v="2671" actId="1035"/>
          <ac:spMkLst>
            <pc:docMk/>
            <pc:sldMk cId="1509407817" sldId="295"/>
            <ac:spMk id="4" creationId="{3311C69C-CC62-47A9-8014-0DBB53FEBE56}"/>
          </ac:spMkLst>
        </pc:spChg>
        <pc:spChg chg="add mod">
          <ac:chgData name="fang tian" userId="96ee8176922fd3c2" providerId="LiveId" clId="{67A13DE8-FF8F-4D74-B6BC-90341BE63932}" dt="2018-05-29T04:11:52.145" v="2671" actId="1035"/>
          <ac:spMkLst>
            <pc:docMk/>
            <pc:sldMk cId="1509407817" sldId="295"/>
            <ac:spMk id="5" creationId="{F71D555B-A1A1-4F20-BF4C-0B556D5C3DF6}"/>
          </ac:spMkLst>
        </pc:spChg>
        <pc:spChg chg="add mod">
          <ac:chgData name="fang tian" userId="96ee8176922fd3c2" providerId="LiveId" clId="{67A13DE8-FF8F-4D74-B6BC-90341BE63932}" dt="2018-05-29T04:11:52.145" v="2671" actId="1035"/>
          <ac:spMkLst>
            <pc:docMk/>
            <pc:sldMk cId="1509407817" sldId="295"/>
            <ac:spMk id="6" creationId="{86C881C4-6433-49D4-83B3-A6E257D5F4B8}"/>
          </ac:spMkLst>
        </pc:spChg>
        <pc:spChg chg="add mod">
          <ac:chgData name="fang tian" userId="96ee8176922fd3c2" providerId="LiveId" clId="{67A13DE8-FF8F-4D74-B6BC-90341BE63932}" dt="2018-05-29T04:11:52.145" v="2671" actId="1035"/>
          <ac:spMkLst>
            <pc:docMk/>
            <pc:sldMk cId="1509407817" sldId="295"/>
            <ac:spMk id="11" creationId="{CE33760E-F1D1-4699-9364-6BC20DD09A9D}"/>
          </ac:spMkLst>
        </pc:spChg>
        <pc:spChg chg="add mod">
          <ac:chgData name="fang tian" userId="96ee8176922fd3c2" providerId="LiveId" clId="{67A13DE8-FF8F-4D74-B6BC-90341BE63932}" dt="2018-05-29T04:11:52.145" v="2671" actId="1035"/>
          <ac:spMkLst>
            <pc:docMk/>
            <pc:sldMk cId="1509407817" sldId="295"/>
            <ac:spMk id="12" creationId="{0F9DD0CF-CB76-4880-8FBB-8495DEA3C7C4}"/>
          </ac:spMkLst>
        </pc:spChg>
        <pc:spChg chg="add mod">
          <ac:chgData name="fang tian" userId="96ee8176922fd3c2" providerId="LiveId" clId="{67A13DE8-FF8F-4D74-B6BC-90341BE63932}" dt="2018-05-29T04:11:52.145" v="2671" actId="1035"/>
          <ac:spMkLst>
            <pc:docMk/>
            <pc:sldMk cId="1509407817" sldId="295"/>
            <ac:spMk id="13" creationId="{EBCCE41B-D768-4A7B-A0C2-724356DEE111}"/>
          </ac:spMkLst>
        </pc:spChg>
        <pc:spChg chg="add mod">
          <ac:chgData name="fang tian" userId="96ee8176922fd3c2" providerId="LiveId" clId="{67A13DE8-FF8F-4D74-B6BC-90341BE63932}" dt="2018-05-29T04:11:52.145" v="2671" actId="1035"/>
          <ac:spMkLst>
            <pc:docMk/>
            <pc:sldMk cId="1509407817" sldId="295"/>
            <ac:spMk id="21" creationId="{309EBEA2-DE4B-49A7-8FAA-3937B8A30202}"/>
          </ac:spMkLst>
        </pc:spChg>
        <pc:spChg chg="add mod">
          <ac:chgData name="fang tian" userId="96ee8176922fd3c2" providerId="LiveId" clId="{67A13DE8-FF8F-4D74-B6BC-90341BE63932}" dt="2018-05-29T04:17:12.278" v="3034" actId="1076"/>
          <ac:spMkLst>
            <pc:docMk/>
            <pc:sldMk cId="1509407817" sldId="295"/>
            <ac:spMk id="24" creationId="{FE4A7EFB-0C4A-4CDB-8BA3-A1EDD70CB3E4}"/>
          </ac:spMkLst>
        </pc:spChg>
        <pc:spChg chg="add mod">
          <ac:chgData name="fang tian" userId="96ee8176922fd3c2" providerId="LiveId" clId="{67A13DE8-FF8F-4D74-B6BC-90341BE63932}" dt="2018-05-29T04:11:52.145" v="2671" actId="1035"/>
          <ac:spMkLst>
            <pc:docMk/>
            <pc:sldMk cId="1509407817" sldId="295"/>
            <ac:spMk id="25" creationId="{4F70025A-82A4-461E-888D-84E287A09EF9}"/>
          </ac:spMkLst>
        </pc:spChg>
        <pc:spChg chg="add mod">
          <ac:chgData name="fang tian" userId="96ee8176922fd3c2" providerId="LiveId" clId="{67A13DE8-FF8F-4D74-B6BC-90341BE63932}" dt="2018-05-29T04:11:52.145" v="2671" actId="1035"/>
          <ac:spMkLst>
            <pc:docMk/>
            <pc:sldMk cId="1509407817" sldId="295"/>
            <ac:spMk id="26" creationId="{D989CDBD-DFED-4A5E-B40D-EBD8A39CECC2}"/>
          </ac:spMkLst>
        </pc:spChg>
        <pc:spChg chg="add mod">
          <ac:chgData name="fang tian" userId="96ee8176922fd3c2" providerId="LiveId" clId="{67A13DE8-FF8F-4D74-B6BC-90341BE63932}" dt="2018-05-29T04:15:28.271" v="2987" actId="1036"/>
          <ac:spMkLst>
            <pc:docMk/>
            <pc:sldMk cId="1509407817" sldId="295"/>
            <ac:spMk id="33" creationId="{4AB60B31-38B2-4B7E-A3B9-29A68733E02F}"/>
          </ac:spMkLst>
        </pc:spChg>
        <pc:spChg chg="add mod">
          <ac:chgData name="fang tian" userId="96ee8176922fd3c2" providerId="LiveId" clId="{67A13DE8-FF8F-4D74-B6BC-90341BE63932}" dt="2018-05-29T04:11:52.145" v="2671" actId="1035"/>
          <ac:spMkLst>
            <pc:docMk/>
            <pc:sldMk cId="1509407817" sldId="295"/>
            <ac:spMk id="35" creationId="{84D8F607-63C5-49F3-B605-F593041B751E}"/>
          </ac:spMkLst>
        </pc:spChg>
        <pc:spChg chg="add mod">
          <ac:chgData name="fang tian" userId="96ee8176922fd3c2" providerId="LiveId" clId="{67A13DE8-FF8F-4D74-B6BC-90341BE63932}" dt="2018-05-29T06:16:35.440" v="7198" actId="114"/>
          <ac:spMkLst>
            <pc:docMk/>
            <pc:sldMk cId="1509407817" sldId="295"/>
            <ac:spMk id="47" creationId="{3907F15B-E200-4B4A-899C-75DD475321E6}"/>
          </ac:spMkLst>
        </pc:spChg>
        <pc:spChg chg="add del mod">
          <ac:chgData name="fang tian" userId="96ee8176922fd3c2" providerId="LiveId" clId="{67A13DE8-FF8F-4D74-B6BC-90341BE63932}" dt="2018-05-29T04:15:57.349" v="3007" actId="767"/>
          <ac:spMkLst>
            <pc:docMk/>
            <pc:sldMk cId="1509407817" sldId="295"/>
            <ac:spMk id="48" creationId="{24C2CF8D-B1F5-49A4-80EA-493C9AD12F0A}"/>
          </ac:spMkLst>
        </pc:spChg>
        <pc:spChg chg="add del mod">
          <ac:chgData name="fang tian" userId="96ee8176922fd3c2" providerId="LiveId" clId="{67A13DE8-FF8F-4D74-B6BC-90341BE63932}" dt="2018-05-29T04:17:08.966" v="3033" actId="478"/>
          <ac:spMkLst>
            <pc:docMk/>
            <pc:sldMk cId="1509407817" sldId="295"/>
            <ac:spMk id="49" creationId="{A037CDE4-AD94-404E-84AE-B91E2C2FE88F}"/>
          </ac:spMkLst>
        </pc:spChg>
        <pc:cxnChg chg="add mod">
          <ac:chgData name="fang tian" userId="96ee8176922fd3c2" providerId="LiveId" clId="{67A13DE8-FF8F-4D74-B6BC-90341BE63932}" dt="2018-05-29T04:11:52.145" v="2671" actId="1035"/>
          <ac:cxnSpMkLst>
            <pc:docMk/>
            <pc:sldMk cId="1509407817" sldId="295"/>
            <ac:cxnSpMk id="8" creationId="{479BDD5C-CC8F-43E5-B997-9DCA53D0904E}"/>
          </ac:cxnSpMkLst>
        </pc:cxnChg>
        <pc:cxnChg chg="add mod">
          <ac:chgData name="fang tian" userId="96ee8176922fd3c2" providerId="LiveId" clId="{67A13DE8-FF8F-4D74-B6BC-90341BE63932}" dt="2018-05-29T04:11:52.145" v="2671" actId="1035"/>
          <ac:cxnSpMkLst>
            <pc:docMk/>
            <pc:sldMk cId="1509407817" sldId="295"/>
            <ac:cxnSpMk id="9" creationId="{63FD9736-9C90-4D49-8DE0-CFE403BACD06}"/>
          </ac:cxnSpMkLst>
        </pc:cxnChg>
        <pc:cxnChg chg="add mod">
          <ac:chgData name="fang tian" userId="96ee8176922fd3c2" providerId="LiveId" clId="{67A13DE8-FF8F-4D74-B6BC-90341BE63932}" dt="2018-05-29T04:11:52.145" v="2671" actId="1035"/>
          <ac:cxnSpMkLst>
            <pc:docMk/>
            <pc:sldMk cId="1509407817" sldId="295"/>
            <ac:cxnSpMk id="15" creationId="{69003A58-E198-4D0F-8E28-7CD6DDA49E63}"/>
          </ac:cxnSpMkLst>
        </pc:cxnChg>
        <pc:cxnChg chg="add mod">
          <ac:chgData name="fang tian" userId="96ee8176922fd3c2" providerId="LiveId" clId="{67A13DE8-FF8F-4D74-B6BC-90341BE63932}" dt="2018-05-29T04:11:52.145" v="2671" actId="1035"/>
          <ac:cxnSpMkLst>
            <pc:docMk/>
            <pc:sldMk cId="1509407817" sldId="295"/>
            <ac:cxnSpMk id="16" creationId="{414F95A9-E221-4E11-B971-13B0F450C4C7}"/>
          </ac:cxnSpMkLst>
        </pc:cxnChg>
        <pc:cxnChg chg="add mod">
          <ac:chgData name="fang tian" userId="96ee8176922fd3c2" providerId="LiveId" clId="{67A13DE8-FF8F-4D74-B6BC-90341BE63932}" dt="2018-05-29T04:11:52.145" v="2671" actId="1035"/>
          <ac:cxnSpMkLst>
            <pc:docMk/>
            <pc:sldMk cId="1509407817" sldId="295"/>
            <ac:cxnSpMk id="19" creationId="{41D1C672-B293-444D-B15E-C46DB9F4BF9B}"/>
          </ac:cxnSpMkLst>
        </pc:cxnChg>
        <pc:cxnChg chg="add mod">
          <ac:chgData name="fang tian" userId="96ee8176922fd3c2" providerId="LiveId" clId="{67A13DE8-FF8F-4D74-B6BC-90341BE63932}" dt="2018-05-29T04:11:52.145" v="2671" actId="1035"/>
          <ac:cxnSpMkLst>
            <pc:docMk/>
            <pc:sldMk cId="1509407817" sldId="295"/>
            <ac:cxnSpMk id="20" creationId="{BEC7C701-A90A-4ECD-96E7-638B7C966256}"/>
          </ac:cxnSpMkLst>
        </pc:cxnChg>
        <pc:cxnChg chg="add mod">
          <ac:chgData name="fang tian" userId="96ee8176922fd3c2" providerId="LiveId" clId="{67A13DE8-FF8F-4D74-B6BC-90341BE63932}" dt="2018-05-29T04:11:52.145" v="2671" actId="1035"/>
          <ac:cxnSpMkLst>
            <pc:docMk/>
            <pc:sldMk cId="1509407817" sldId="295"/>
            <ac:cxnSpMk id="22" creationId="{895AA820-3D4B-4350-9E1D-A52B2EF855EB}"/>
          </ac:cxnSpMkLst>
        </pc:cxnChg>
        <pc:cxnChg chg="add mod">
          <ac:chgData name="fang tian" userId="96ee8176922fd3c2" providerId="LiveId" clId="{67A13DE8-FF8F-4D74-B6BC-90341BE63932}" dt="2018-05-29T04:11:52.145" v="2671" actId="1035"/>
          <ac:cxnSpMkLst>
            <pc:docMk/>
            <pc:sldMk cId="1509407817" sldId="295"/>
            <ac:cxnSpMk id="27" creationId="{815543FC-7C8A-4118-AC97-C51EABFBA0D0}"/>
          </ac:cxnSpMkLst>
        </pc:cxnChg>
        <pc:cxnChg chg="add mod">
          <ac:chgData name="fang tian" userId="96ee8176922fd3c2" providerId="LiveId" clId="{67A13DE8-FF8F-4D74-B6BC-90341BE63932}" dt="2018-05-29T04:17:06.991" v="3032" actId="14100"/>
          <ac:cxnSpMkLst>
            <pc:docMk/>
            <pc:sldMk cId="1509407817" sldId="295"/>
            <ac:cxnSpMk id="29" creationId="{D1A73076-BBF1-416C-A53A-0C51878C72F8}"/>
          </ac:cxnSpMkLst>
        </pc:cxnChg>
        <pc:cxnChg chg="add mod">
          <ac:chgData name="fang tian" userId="96ee8176922fd3c2" providerId="LiveId" clId="{67A13DE8-FF8F-4D74-B6BC-90341BE63932}" dt="2018-05-29T04:17:12.278" v="3034" actId="1076"/>
          <ac:cxnSpMkLst>
            <pc:docMk/>
            <pc:sldMk cId="1509407817" sldId="295"/>
            <ac:cxnSpMk id="31" creationId="{611DB2A8-2133-4E78-BDF4-286BEA6BDD8A}"/>
          </ac:cxnSpMkLst>
        </pc:cxnChg>
        <pc:cxnChg chg="add mod">
          <ac:chgData name="fang tian" userId="96ee8176922fd3c2" providerId="LiveId" clId="{67A13DE8-FF8F-4D74-B6BC-90341BE63932}" dt="2018-05-29T04:15:28.271" v="2987" actId="1036"/>
          <ac:cxnSpMkLst>
            <pc:docMk/>
            <pc:sldMk cId="1509407817" sldId="295"/>
            <ac:cxnSpMk id="34" creationId="{F711AE6D-4519-4B2A-B89E-03C96F053CBD}"/>
          </ac:cxnSpMkLst>
        </pc:cxnChg>
        <pc:cxnChg chg="add mod">
          <ac:chgData name="fang tian" userId="96ee8176922fd3c2" providerId="LiveId" clId="{67A13DE8-FF8F-4D74-B6BC-90341BE63932}" dt="2018-05-29T04:11:52.145" v="2671" actId="1035"/>
          <ac:cxnSpMkLst>
            <pc:docMk/>
            <pc:sldMk cId="1509407817" sldId="295"/>
            <ac:cxnSpMk id="36" creationId="{2B16FD74-44A7-4CD2-BE69-90600F85C6DC}"/>
          </ac:cxnSpMkLst>
        </pc:cxnChg>
        <pc:cxnChg chg="add mod">
          <ac:chgData name="fang tian" userId="96ee8176922fd3c2" providerId="LiveId" clId="{67A13DE8-FF8F-4D74-B6BC-90341BE63932}" dt="2018-05-29T04:11:52.145" v="2671" actId="1035"/>
          <ac:cxnSpMkLst>
            <pc:docMk/>
            <pc:sldMk cId="1509407817" sldId="295"/>
            <ac:cxnSpMk id="37" creationId="{2866235F-722B-4F5C-90ED-044E1C86DAF2}"/>
          </ac:cxnSpMkLst>
        </pc:cxnChg>
        <pc:cxnChg chg="add mod">
          <ac:chgData name="fang tian" userId="96ee8176922fd3c2" providerId="LiveId" clId="{67A13DE8-FF8F-4D74-B6BC-90341BE63932}" dt="2018-05-29T04:11:52.145" v="2671" actId="1035"/>
          <ac:cxnSpMkLst>
            <pc:docMk/>
            <pc:sldMk cId="1509407817" sldId="295"/>
            <ac:cxnSpMk id="39" creationId="{EE2BF344-C32E-488E-B314-B2A374A219BD}"/>
          </ac:cxnSpMkLst>
        </pc:cxnChg>
      </pc:sldChg>
      <pc:sldChg chg="add del">
        <pc:chgData name="fang tian" userId="96ee8176922fd3c2" providerId="LiveId" clId="{67A13DE8-FF8F-4D74-B6BC-90341BE63932}" dt="2018-05-29T06:13:05.850" v="6794" actId="2696"/>
        <pc:sldMkLst>
          <pc:docMk/>
          <pc:sldMk cId="661871512" sldId="29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TensorFlow</a:t>
            </a:r>
            <a:r>
              <a:rPr lang="zh-CN" altLang="en-US" dirty="0"/>
              <a:t>是深度学习框架事实上的不二选择，对传统机器学习算法的支持也很好，同时也支持</a:t>
            </a:r>
            <a:r>
              <a:rPr lang="en-US" altLang="zh-CN" dirty="0" err="1"/>
              <a:t>Keras</a:t>
            </a:r>
            <a:r>
              <a:rPr lang="zh-CN" altLang="en-US" dirty="0"/>
              <a:t>（可以看作</a:t>
            </a:r>
            <a:r>
              <a:rPr lang="en-US" altLang="zh-CN" dirty="0" err="1"/>
              <a:t>tensorflow</a:t>
            </a:r>
            <a:r>
              <a:rPr lang="zh-CN" altLang="en-US" dirty="0"/>
              <a:t>的高层接口）。</a:t>
            </a:r>
            <a:endParaRPr lang="en-US" altLang="zh-CN" dirty="0"/>
          </a:p>
          <a:p>
            <a:r>
              <a:rPr lang="zh-CN" altLang="en-US" dirty="0"/>
              <a:t>右图是用</a:t>
            </a:r>
            <a:r>
              <a:rPr lang="en-US" altLang="zh-CN" dirty="0"/>
              <a:t>google </a:t>
            </a:r>
            <a:r>
              <a:rPr lang="zh-CN" altLang="en-US" dirty="0"/>
              <a:t>搜索时，输入“</a:t>
            </a:r>
            <a:r>
              <a:rPr lang="en-US" altLang="zh-CN" dirty="0" err="1"/>
              <a:t>tensorflow</a:t>
            </a:r>
            <a:r>
              <a:rPr lang="en-US" altLang="zh-CN" dirty="0"/>
              <a:t> vs”</a:t>
            </a:r>
            <a:r>
              <a:rPr lang="zh-CN" altLang="en-US" dirty="0"/>
              <a:t>时出现的下拉选项，</a:t>
            </a:r>
            <a:r>
              <a:rPr lang="en-US" altLang="zh-CN" dirty="0" err="1"/>
              <a:t>pytorch</a:t>
            </a:r>
            <a:r>
              <a:rPr lang="zh-CN" altLang="en-US" dirty="0"/>
              <a:t>，</a:t>
            </a:r>
            <a:r>
              <a:rPr lang="en-US" altLang="zh-CN" dirty="0" err="1"/>
              <a:t>keras</a:t>
            </a:r>
            <a:r>
              <a:rPr lang="zh-CN" altLang="en-US" dirty="0"/>
              <a:t>，</a:t>
            </a:r>
            <a:r>
              <a:rPr lang="en-US" altLang="zh-CN" dirty="0" err="1"/>
              <a:t>caffe</a:t>
            </a:r>
            <a:r>
              <a:rPr lang="zh-CN" altLang="en-US" dirty="0"/>
              <a:t>（已经和</a:t>
            </a:r>
            <a:r>
              <a:rPr lang="en-US" altLang="zh-CN" dirty="0" err="1"/>
              <a:t>pytorch</a:t>
            </a:r>
            <a:r>
              <a:rPr lang="zh-CN" altLang="en-US" dirty="0"/>
              <a:t>合并）等都是知名的机器学习框架。</a:t>
            </a:r>
            <a:endParaRPr lang="en-US" altLang="zh-CN" dirty="0"/>
          </a:p>
          <a:p>
            <a:r>
              <a:rPr lang="en-US" altLang="zh-CN" dirty="0" err="1"/>
              <a:t>Deepmind</a:t>
            </a:r>
            <a:r>
              <a:rPr lang="zh-CN" altLang="en-US" dirty="0"/>
              <a:t>（开发</a:t>
            </a:r>
            <a:r>
              <a:rPr lang="en-US" altLang="zh-CN" dirty="0" err="1"/>
              <a:t>alphago</a:t>
            </a:r>
            <a:r>
              <a:rPr lang="zh-CN" altLang="en-US" dirty="0"/>
              <a:t>的那个公司）最初使用</a:t>
            </a:r>
            <a:r>
              <a:rPr lang="en-US" altLang="zh-CN" dirty="0" err="1"/>
              <a:t>pytorch</a:t>
            </a:r>
            <a:r>
              <a:rPr lang="zh-CN" altLang="en-US" dirty="0"/>
              <a:t>，现在也转到了</a:t>
            </a:r>
            <a:r>
              <a:rPr lang="en-US" altLang="zh-CN" dirty="0" err="1"/>
              <a:t>tensorflow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724884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针对机器学习的不同阶段（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2</a:t>
            </a:r>
            <a:r>
              <a:rPr lang="zh-CN" altLang="en-US" dirty="0"/>
              <a:t>，</a:t>
            </a:r>
            <a:r>
              <a:rPr lang="en-US" altLang="zh-CN" dirty="0"/>
              <a:t>3</a:t>
            </a:r>
            <a:r>
              <a:rPr lang="zh-CN" altLang="en-US" dirty="0"/>
              <a:t>，</a:t>
            </a:r>
            <a:r>
              <a:rPr lang="en-US" altLang="zh-CN" dirty="0"/>
              <a:t>4</a:t>
            </a:r>
            <a:r>
              <a:rPr lang="zh-CN" altLang="en-US" dirty="0"/>
              <a:t>），时速云都提供相应的解决方案。</a:t>
            </a:r>
          </a:p>
        </p:txBody>
      </p:sp>
    </p:spTree>
    <p:extLst>
      <p:ext uri="{BB962C8B-B14F-4D97-AF65-F5344CB8AC3E}">
        <p14:creationId xmlns:p14="http://schemas.microsoft.com/office/powerpoint/2010/main" val="3610577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最好使用</a:t>
            </a:r>
            <a:r>
              <a:rPr lang="en-US" altLang="zh-CN" dirty="0"/>
              <a:t>python3.6</a:t>
            </a:r>
            <a:r>
              <a:rPr lang="zh-CN" altLang="en-US" dirty="0"/>
              <a:t>，对</a:t>
            </a:r>
            <a:r>
              <a:rPr lang="en-US" altLang="zh-CN" dirty="0"/>
              <a:t>python2</a:t>
            </a:r>
            <a:r>
              <a:rPr lang="zh-CN" altLang="en-US" dirty="0"/>
              <a:t>的支持稍差。</a:t>
            </a:r>
            <a:r>
              <a:rPr lang="en-US" altLang="zh-CN" dirty="0"/>
              <a:t>LDAP/auth</a:t>
            </a:r>
            <a:r>
              <a:rPr lang="zh-CN" altLang="en-US" dirty="0"/>
              <a:t>对接企业用户没有做。</a:t>
            </a:r>
          </a:p>
        </p:txBody>
      </p:sp>
    </p:spTree>
    <p:extLst>
      <p:ext uri="{BB962C8B-B14F-4D97-AF65-F5344CB8AC3E}">
        <p14:creationId xmlns:p14="http://schemas.microsoft.com/office/powerpoint/2010/main" val="20272636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对于计算量大的训练任务，可以考虑做分布式训练，加快训练速度，</a:t>
            </a:r>
            <a:r>
              <a:rPr lang="en-US" altLang="zh-CN" dirty="0" err="1"/>
              <a:t>tensorflow</a:t>
            </a:r>
            <a:r>
              <a:rPr lang="zh-CN" altLang="en-US" dirty="0"/>
              <a:t>支持分布式训练。</a:t>
            </a:r>
            <a:endParaRPr lang="en-US" altLang="zh-CN" dirty="0"/>
          </a:p>
          <a:p>
            <a:r>
              <a:rPr lang="en-US" altLang="zh-CN" dirty="0" err="1"/>
              <a:t>Tensorflow</a:t>
            </a:r>
            <a:r>
              <a:rPr lang="zh-CN" altLang="en-US" dirty="0"/>
              <a:t>的分布式训练需要首先定义一个集群，集群里面的不同主机承担不同的角色（</a:t>
            </a:r>
            <a:r>
              <a:rPr lang="en-US" altLang="zh-CN" dirty="0"/>
              <a:t>job</a:t>
            </a:r>
            <a:r>
              <a:rPr lang="zh-CN" altLang="en-US" dirty="0"/>
              <a:t>），主机之间通过</a:t>
            </a:r>
            <a:r>
              <a:rPr lang="en-US" altLang="zh-CN" dirty="0" err="1"/>
              <a:t>ProtoBuf</a:t>
            </a:r>
            <a:r>
              <a:rPr lang="en-US" altLang="zh-CN" dirty="0"/>
              <a:t>/</a:t>
            </a:r>
            <a:r>
              <a:rPr lang="en-US" altLang="zh-CN" dirty="0" err="1"/>
              <a:t>gRPC</a:t>
            </a:r>
            <a:r>
              <a:rPr lang="en-US" altLang="zh-CN" dirty="0"/>
              <a:t> </a:t>
            </a:r>
            <a:r>
              <a:rPr lang="zh-CN" altLang="en-US" dirty="0"/>
              <a:t>通信。</a:t>
            </a:r>
            <a:endParaRPr lang="en-US" altLang="zh-CN" dirty="0"/>
          </a:p>
          <a:p>
            <a:r>
              <a:rPr lang="en-US" altLang="zh-CN" dirty="0"/>
              <a:t>Master</a:t>
            </a:r>
            <a:r>
              <a:rPr lang="zh-CN" altLang="en-US" dirty="0"/>
              <a:t>是特殊的工作节点，高版本的</a:t>
            </a:r>
            <a:r>
              <a:rPr lang="en-US" altLang="zh-CN" dirty="0" err="1"/>
              <a:t>tensorflow</a:t>
            </a:r>
            <a:r>
              <a:rPr lang="zh-CN" altLang="en-US" dirty="0"/>
              <a:t>里面叫</a:t>
            </a:r>
            <a:r>
              <a:rPr lang="en-US" altLang="zh-CN" dirty="0"/>
              <a:t>chief</a:t>
            </a:r>
            <a:r>
              <a:rPr lang="zh-CN" altLang="en-US" dirty="0"/>
              <a:t>，数量只能一个，</a:t>
            </a:r>
            <a:r>
              <a:rPr lang="en-US" altLang="zh-CN" dirty="0"/>
              <a:t>Master</a:t>
            </a:r>
            <a:r>
              <a:rPr lang="zh-CN" altLang="en-US" dirty="0"/>
              <a:t>是主控节点，且负责模型输出，</a:t>
            </a:r>
            <a:endParaRPr lang="en-US" altLang="zh-CN" dirty="0"/>
          </a:p>
          <a:p>
            <a:r>
              <a:rPr lang="en-US" altLang="zh-CN" dirty="0"/>
              <a:t>worker</a:t>
            </a:r>
            <a:r>
              <a:rPr lang="zh-CN" altLang="en-US" dirty="0"/>
              <a:t>是工作节点，承担分布式训练计算任务。</a:t>
            </a:r>
            <a:endParaRPr lang="en-US" altLang="zh-CN" dirty="0"/>
          </a:p>
          <a:p>
            <a:r>
              <a:rPr lang="en-US" altLang="zh-CN" dirty="0"/>
              <a:t>PS</a:t>
            </a:r>
            <a:r>
              <a:rPr lang="zh-CN" altLang="en-US" dirty="0"/>
              <a:t>，（</a:t>
            </a:r>
            <a:r>
              <a:rPr lang="en-US" altLang="zh-CN" dirty="0"/>
              <a:t>parameters server</a:t>
            </a:r>
            <a:r>
              <a:rPr lang="zh-CN" altLang="en-US" dirty="0"/>
              <a:t>）参数服务器，训练时各</a:t>
            </a:r>
            <a:r>
              <a:rPr lang="en-US" altLang="zh-CN" dirty="0"/>
              <a:t>worker</a:t>
            </a:r>
            <a:r>
              <a:rPr lang="zh-CN" altLang="en-US" dirty="0"/>
              <a:t>计算出来的参数放在</a:t>
            </a:r>
            <a:r>
              <a:rPr lang="en-US" altLang="zh-CN" dirty="0"/>
              <a:t>PS</a:t>
            </a:r>
            <a:r>
              <a:rPr lang="zh-CN" altLang="en-US" dirty="0"/>
              <a:t>上共享。</a:t>
            </a:r>
          </a:p>
        </p:txBody>
      </p:sp>
    </p:spTree>
    <p:extLst>
      <p:ext uri="{BB962C8B-B14F-4D97-AF65-F5344CB8AC3E}">
        <p14:creationId xmlns:p14="http://schemas.microsoft.com/office/powerpoint/2010/main" val="4104099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低阶</a:t>
            </a:r>
            <a:r>
              <a:rPr lang="en-US" altLang="zh-CN" dirty="0"/>
              <a:t>API</a:t>
            </a:r>
            <a:r>
              <a:rPr lang="zh-CN" altLang="en-US" dirty="0"/>
              <a:t>的分布式很麻烦，先要定义一个集群，然后创建不同的</a:t>
            </a:r>
            <a:r>
              <a:rPr lang="en-US" altLang="zh-CN" dirty="0" err="1"/>
              <a:t>tf.server</a:t>
            </a:r>
            <a:r>
              <a:rPr lang="en-US" altLang="zh-CN" dirty="0"/>
              <a:t>,</a:t>
            </a:r>
            <a:r>
              <a:rPr lang="zh-CN" altLang="en-US" dirty="0"/>
              <a:t>指定</a:t>
            </a:r>
            <a:r>
              <a:rPr lang="en-US" altLang="zh-CN" dirty="0"/>
              <a:t>device</a:t>
            </a:r>
            <a:r>
              <a:rPr lang="zh-CN" altLang="en-US" dirty="0"/>
              <a:t>和</a:t>
            </a:r>
            <a:r>
              <a:rPr lang="en-US" altLang="zh-CN" dirty="0"/>
              <a:t>job</a:t>
            </a:r>
            <a:r>
              <a:rPr lang="zh-CN" altLang="en-US" dirty="0"/>
              <a:t>，</a:t>
            </a:r>
            <a:r>
              <a:rPr lang="en-US" altLang="zh-CN" dirty="0"/>
              <a:t>task </a:t>
            </a:r>
            <a:r>
              <a:rPr lang="zh-CN" altLang="en-US" dirty="0"/>
              <a:t>。最后分别在不同的主机节点按不同的参数执行训练命令。</a:t>
            </a:r>
          </a:p>
        </p:txBody>
      </p:sp>
    </p:spTree>
    <p:extLst>
      <p:ext uri="{BB962C8B-B14F-4D97-AF65-F5344CB8AC3E}">
        <p14:creationId xmlns:p14="http://schemas.microsoft.com/office/powerpoint/2010/main" val="2564945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Tensorflow</a:t>
            </a:r>
            <a:r>
              <a:rPr lang="zh-CN" altLang="en-US" dirty="0"/>
              <a:t>的</a:t>
            </a:r>
            <a:r>
              <a:rPr lang="en-US" altLang="zh-CN" dirty="0"/>
              <a:t>estimator</a:t>
            </a:r>
            <a:r>
              <a:rPr lang="zh-CN" altLang="en-US" dirty="0"/>
              <a:t>类为高级接口，适合绝大多数的机器学习任务。调用</a:t>
            </a:r>
            <a:r>
              <a:rPr lang="en-US" altLang="zh-CN" dirty="0"/>
              <a:t>Estimator</a:t>
            </a:r>
            <a:r>
              <a:rPr lang="zh-CN" altLang="en-US" dirty="0"/>
              <a:t>接口编程，可以不去管</a:t>
            </a:r>
            <a:r>
              <a:rPr lang="en-US" altLang="zh-CN" dirty="0" err="1"/>
              <a:t>tensorflow</a:t>
            </a:r>
            <a:r>
              <a:rPr lang="zh-CN" altLang="en-US" dirty="0"/>
              <a:t>的底层功能，如</a:t>
            </a:r>
            <a:r>
              <a:rPr lang="en-US" altLang="zh-CN" dirty="0"/>
              <a:t>graph</a:t>
            </a:r>
            <a:r>
              <a:rPr lang="zh-CN" altLang="en-US" dirty="0"/>
              <a:t>，</a:t>
            </a:r>
            <a:r>
              <a:rPr lang="en-US" altLang="zh-CN" dirty="0"/>
              <a:t>session</a:t>
            </a:r>
            <a:r>
              <a:rPr lang="zh-CN" altLang="en-US" dirty="0"/>
              <a:t>等。</a:t>
            </a:r>
            <a:endParaRPr lang="en-US" altLang="zh-CN" dirty="0"/>
          </a:p>
          <a:p>
            <a:r>
              <a:rPr lang="en-US" altLang="zh-CN" dirty="0" err="1"/>
              <a:t>Tf.Estimator</a:t>
            </a:r>
            <a:r>
              <a:rPr lang="zh-CN" altLang="en-US" dirty="0"/>
              <a:t>类的</a:t>
            </a:r>
            <a:r>
              <a:rPr lang="en-US" altLang="zh-CN" dirty="0" err="1"/>
              <a:t>train_and_evaluate</a:t>
            </a:r>
            <a:r>
              <a:rPr lang="zh-CN" altLang="en-US" dirty="0"/>
              <a:t>函数支持分布式训练，只要在各主机上设置</a:t>
            </a:r>
            <a:r>
              <a:rPr lang="en-US" altLang="zh-CN" dirty="0"/>
              <a:t>TF_CONFIG</a:t>
            </a:r>
            <a:r>
              <a:rPr lang="zh-CN" altLang="en-US" dirty="0"/>
              <a:t>环境变量</a:t>
            </a:r>
            <a:r>
              <a:rPr lang="en-US" altLang="zh-CN" dirty="0"/>
              <a:t>-</a:t>
            </a:r>
            <a:r>
              <a:rPr lang="zh-CN" altLang="en-US" dirty="0"/>
              <a:t>含训练集群（</a:t>
            </a:r>
            <a:r>
              <a:rPr lang="en-US" altLang="zh-CN" dirty="0"/>
              <a:t>Cluster</a:t>
            </a:r>
            <a:r>
              <a:rPr lang="zh-CN" altLang="en-US" dirty="0"/>
              <a:t>字段）和本机角色（</a:t>
            </a:r>
            <a:r>
              <a:rPr lang="en-US" altLang="zh-CN" dirty="0"/>
              <a:t>task</a:t>
            </a:r>
            <a:r>
              <a:rPr lang="zh-CN" altLang="en-US" dirty="0"/>
              <a:t>字段），训练时</a:t>
            </a:r>
            <a:r>
              <a:rPr lang="en-US" altLang="zh-CN" dirty="0"/>
              <a:t>estimator</a:t>
            </a:r>
            <a:r>
              <a:rPr lang="zh-CN" altLang="en-US" dirty="0"/>
              <a:t>内置函数可以自动从此环境变量中读取本机角色，并分配任务。</a:t>
            </a:r>
          </a:p>
        </p:txBody>
      </p:sp>
    </p:spTree>
    <p:extLst>
      <p:ext uri="{BB962C8B-B14F-4D97-AF65-F5344CB8AC3E}">
        <p14:creationId xmlns:p14="http://schemas.microsoft.com/office/powerpoint/2010/main" val="355958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时速云</a:t>
            </a:r>
            <a:r>
              <a:rPr lang="en-US" altLang="zh-CN" dirty="0"/>
              <a:t>TCE</a:t>
            </a:r>
            <a:r>
              <a:rPr lang="zh-CN" altLang="en-US" dirty="0"/>
              <a:t>提供图形用户界面供用户部署分布式训练任务，用户只需要选择任务名称、数据集、模型输出，同时定义</a:t>
            </a:r>
            <a:r>
              <a:rPr lang="en-US" altLang="zh-CN" dirty="0"/>
              <a:t>Master\worker\PS</a:t>
            </a:r>
            <a:r>
              <a:rPr lang="zh-CN" altLang="en-US" dirty="0"/>
              <a:t>的配置，就可以创建一个分布式训练任务，同时提供看板查询训练进度和效果，训练结束后模型输出到用户选择的输出中。</a:t>
            </a:r>
            <a:endParaRPr lang="en-US" altLang="zh-CN" dirty="0"/>
          </a:p>
          <a:p>
            <a:r>
              <a:rPr lang="zh-CN" altLang="en-US" dirty="0"/>
              <a:t>（支持</a:t>
            </a:r>
            <a:r>
              <a:rPr lang="en-US" altLang="zh-CN" dirty="0"/>
              <a:t>Nvidia GPU</a:t>
            </a:r>
            <a:r>
              <a:rPr lang="zh-CN" altLang="en-US" dirty="0"/>
              <a:t>，</a:t>
            </a:r>
            <a:r>
              <a:rPr lang="en-US" altLang="zh-CN" dirty="0"/>
              <a:t>Master</a:t>
            </a:r>
            <a:r>
              <a:rPr lang="zh-CN" altLang="en-US" dirty="0"/>
              <a:t>和</a:t>
            </a:r>
            <a:r>
              <a:rPr lang="en-US" altLang="zh-CN" dirty="0"/>
              <a:t>workers</a:t>
            </a:r>
            <a:r>
              <a:rPr lang="zh-CN" altLang="en-US" dirty="0"/>
              <a:t>的资源配置最好一样，</a:t>
            </a:r>
            <a:r>
              <a:rPr lang="en-US" altLang="zh-CN" dirty="0"/>
              <a:t>PS</a:t>
            </a:r>
            <a:r>
              <a:rPr lang="zh-CN" altLang="en-US" dirty="0"/>
              <a:t>通常不需要</a:t>
            </a:r>
            <a:r>
              <a:rPr lang="en-US" altLang="zh-CN" dirty="0"/>
              <a:t>GPU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用户提交训练任务后，</a:t>
            </a:r>
            <a:r>
              <a:rPr lang="en-US" altLang="zh-CN" dirty="0"/>
              <a:t>TCE</a:t>
            </a:r>
            <a:r>
              <a:rPr lang="zh-CN" altLang="en-US" dirty="0"/>
              <a:t>会按照用户的定义，启动相应的容器，同时把不同的</a:t>
            </a:r>
            <a:r>
              <a:rPr lang="en-US" altLang="zh-CN" dirty="0"/>
              <a:t>TF_CONFIG</a:t>
            </a:r>
            <a:r>
              <a:rPr lang="zh-CN" altLang="en-US" dirty="0"/>
              <a:t>环境变量注入到不同的容器中。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支持</a:t>
            </a:r>
            <a:r>
              <a:rPr lang="en-US" altLang="zh-CN" dirty="0"/>
              <a:t>TF</a:t>
            </a:r>
            <a:r>
              <a:rPr lang="zh-CN" altLang="en-US" dirty="0"/>
              <a:t>低阶接口</a:t>
            </a:r>
            <a:r>
              <a:rPr lang="en-US" altLang="zh-CN" dirty="0"/>
              <a:t>-</a:t>
            </a:r>
            <a:r>
              <a:rPr lang="zh-CN" altLang="en-US" dirty="0"/>
              <a:t>需要遵循样本例程，</a:t>
            </a:r>
            <a:r>
              <a:rPr lang="en-US" altLang="zh-CN" sz="2400" dirty="0"/>
              <a:t> </a:t>
            </a:r>
            <a:r>
              <a:rPr lang="zh-CN" altLang="en-US" sz="2400" dirty="0"/>
              <a:t>容器启动时用一个</a:t>
            </a:r>
            <a:r>
              <a:rPr lang="en-US" altLang="zh-CN" sz="2400" dirty="0"/>
              <a:t>python</a:t>
            </a:r>
            <a:r>
              <a:rPr lang="zh-CN" altLang="en-US" sz="2400" dirty="0"/>
              <a:t>程序</a:t>
            </a:r>
            <a:r>
              <a:rPr lang="en-US" altLang="zh-CN" sz="2400" dirty="0"/>
              <a:t>laucher.py </a:t>
            </a:r>
            <a:r>
              <a:rPr lang="zh-CN" altLang="en-US" sz="2400" dirty="0"/>
              <a:t>读入</a:t>
            </a:r>
            <a:r>
              <a:rPr lang="en-US" altLang="zh-CN" sz="2400" dirty="0"/>
              <a:t>TF_CONFIG</a:t>
            </a:r>
            <a:r>
              <a:rPr lang="zh-CN" altLang="en-US" sz="2400" dirty="0"/>
              <a:t>环境变量内容，然后用变量内容作为参数启动训练任务；</a:t>
            </a:r>
            <a:endParaRPr lang="en-US" altLang="zh-CN" sz="2400" dirty="0"/>
          </a:p>
          <a:p>
            <a:r>
              <a:rPr lang="en-US" altLang="zh-CN" dirty="0"/>
              <a:t>2.</a:t>
            </a:r>
            <a:r>
              <a:rPr lang="zh-CN" altLang="en-US" dirty="0"/>
              <a:t>支持</a:t>
            </a:r>
            <a:r>
              <a:rPr lang="en-US" altLang="zh-CN" dirty="0" err="1"/>
              <a:t>tf.estimator</a:t>
            </a:r>
            <a:r>
              <a:rPr lang="zh-CN" altLang="en-US" dirty="0"/>
              <a:t>接口，</a:t>
            </a:r>
            <a:r>
              <a:rPr lang="en-US" altLang="zh-CN" dirty="0" err="1"/>
              <a:t>tf.estimator</a:t>
            </a:r>
            <a:r>
              <a:rPr lang="zh-CN" altLang="en-US" dirty="0"/>
              <a:t>类的</a:t>
            </a:r>
            <a:r>
              <a:rPr lang="en-US" altLang="zh-CN" dirty="0" err="1"/>
              <a:t>runconfig</a:t>
            </a:r>
            <a:r>
              <a:rPr lang="zh-CN" altLang="en-US" dirty="0"/>
              <a:t>函数会自动读入</a:t>
            </a:r>
            <a:r>
              <a:rPr lang="en-US" altLang="zh-CN" dirty="0"/>
              <a:t>TF_CONFIG</a:t>
            </a:r>
            <a:r>
              <a:rPr lang="zh-CN" altLang="en-US" dirty="0"/>
              <a:t>环境变量内容。</a:t>
            </a:r>
          </a:p>
        </p:txBody>
      </p:sp>
    </p:spTree>
    <p:extLst>
      <p:ext uri="{BB962C8B-B14F-4D97-AF65-F5344CB8AC3E}">
        <p14:creationId xmlns:p14="http://schemas.microsoft.com/office/powerpoint/2010/main" val="1132120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提供模型服务类似</a:t>
            </a:r>
            <a:r>
              <a:rPr lang="en-US" altLang="zh-CN" dirty="0"/>
              <a:t>K8s</a:t>
            </a:r>
            <a:r>
              <a:rPr lang="zh-CN" altLang="en-US" dirty="0"/>
              <a:t>下创建一个</a:t>
            </a:r>
            <a:r>
              <a:rPr lang="en-US" altLang="zh-CN" dirty="0"/>
              <a:t>APP</a:t>
            </a:r>
            <a:r>
              <a:rPr lang="zh-CN" altLang="en-US" dirty="0"/>
              <a:t>，用</a:t>
            </a:r>
            <a:r>
              <a:rPr lang="en-US" altLang="zh-CN" dirty="0" err="1"/>
              <a:t>tensorflow</a:t>
            </a:r>
            <a:r>
              <a:rPr lang="zh-CN" altLang="en-US" dirty="0"/>
              <a:t>的</a:t>
            </a:r>
            <a:r>
              <a:rPr lang="en-US" altLang="zh-CN" dirty="0"/>
              <a:t>serving</a:t>
            </a:r>
            <a:r>
              <a:rPr lang="zh-CN" altLang="en-US" dirty="0"/>
              <a:t>镜像创建一个</a:t>
            </a:r>
            <a:r>
              <a:rPr lang="en-US" altLang="zh-CN" dirty="0"/>
              <a:t>deployment</a:t>
            </a:r>
            <a:r>
              <a:rPr lang="zh-CN" altLang="en-US" dirty="0"/>
              <a:t>，指定服务端口和模型目录即可，对外提供了一个</a:t>
            </a:r>
            <a:r>
              <a:rPr lang="en-US" altLang="zh-CN" dirty="0" err="1"/>
              <a:t>gRPC</a:t>
            </a:r>
            <a:r>
              <a:rPr lang="zh-CN" altLang="en-US" dirty="0"/>
              <a:t>的服务端口。客户端程序可以通过这个端口来访问</a:t>
            </a:r>
            <a:r>
              <a:rPr lang="en-US" altLang="zh-CN" dirty="0"/>
              <a:t>AI</a:t>
            </a:r>
            <a:r>
              <a:rPr lang="zh-CN" altLang="en-US" dirty="0"/>
              <a:t>服务。</a:t>
            </a:r>
          </a:p>
        </p:txBody>
      </p:sp>
    </p:spTree>
    <p:extLst>
      <p:ext uri="{BB962C8B-B14F-4D97-AF65-F5344CB8AC3E}">
        <p14:creationId xmlns:p14="http://schemas.microsoft.com/office/powerpoint/2010/main" val="1499627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水平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2.png" descr="image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263249" y="12572913"/>
            <a:ext cx="2606790" cy="743534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线条"/>
          <p:cNvSpPr/>
          <p:nvPr/>
        </p:nvSpPr>
        <p:spPr>
          <a:xfrm>
            <a:off x="1009920" y="1542105"/>
            <a:ext cx="22396299" cy="1"/>
          </a:xfrm>
          <a:prstGeom prst="line">
            <a:avLst/>
          </a:prstGeom>
          <a:ln w="25400">
            <a:solidFill>
              <a:srgbClr val="2DB7F5"/>
            </a:solidFill>
            <a:miter lim="400000"/>
          </a:ln>
        </p:spPr>
        <p:txBody>
          <a:bodyPr lIns="45718" tIns="45718" rIns="45718" bIns="45718"/>
          <a:lstStyle/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27" name="矩形"/>
          <p:cNvSpPr/>
          <p:nvPr/>
        </p:nvSpPr>
        <p:spPr>
          <a:xfrm>
            <a:off x="977781" y="560236"/>
            <a:ext cx="267393" cy="980689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" name="标题文本"/>
          <p:cNvSpPr txBox="1">
            <a:spLocks noGrp="1"/>
          </p:cNvSpPr>
          <p:nvPr>
            <p:ph type="title"/>
          </p:nvPr>
        </p:nvSpPr>
        <p:spPr>
          <a:xfrm>
            <a:off x="1450778" y="0"/>
            <a:ext cx="15624569" cy="20249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标题文本"/>
          <p:cNvSpPr txBox="1">
            <a:spLocks noGrp="1"/>
          </p:cNvSpPr>
          <p:nvPr>
            <p:ph type="title"/>
          </p:nvPr>
        </p:nvSpPr>
        <p:spPr>
          <a:xfrm>
            <a:off x="3524248" y="224038"/>
            <a:ext cx="17335503" cy="4652762"/>
          </a:xfrm>
          <a:prstGeom prst="rect">
            <a:avLst/>
          </a:prstGeom>
        </p:spPr>
        <p:txBody>
          <a:bodyPr/>
          <a:lstStyle>
            <a:lvl1pPr algn="ctr">
              <a:defRPr sz="8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标题文本</a:t>
            </a:r>
          </a:p>
        </p:txBody>
      </p:sp>
      <p:pic>
        <p:nvPicPr>
          <p:cNvPr id="37" name="image2.png" descr="image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91278" y="309206"/>
            <a:ext cx="2606791" cy="743534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线条"/>
          <p:cNvSpPr/>
          <p:nvPr/>
        </p:nvSpPr>
        <p:spPr>
          <a:xfrm>
            <a:off x="581434" y="1253609"/>
            <a:ext cx="23221134" cy="1"/>
          </a:xfrm>
          <a:prstGeom prst="line">
            <a:avLst/>
          </a:prstGeom>
          <a:ln w="25400">
            <a:solidFill>
              <a:srgbClr val="2DB7F5"/>
            </a:solidFill>
            <a:miter lim="400000"/>
          </a:ln>
        </p:spPr>
        <p:txBody>
          <a:bodyPr lIns="45718" tIns="45718" rIns="45718" bIns="45718"/>
          <a:lstStyle/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39" name="容器重塑应用 计算变革未来"/>
          <p:cNvSpPr txBox="1"/>
          <p:nvPr/>
        </p:nvSpPr>
        <p:spPr>
          <a:xfrm>
            <a:off x="647732" y="566672"/>
            <a:ext cx="4454958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2800">
                <a:solidFill>
                  <a:srgbClr val="53585F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53585F"/>
                </a:solidFill>
              </a:rPr>
              <a:t>容器重塑应用 计算变革未来</a:t>
            </a:r>
          </a:p>
        </p:txBody>
      </p:sp>
      <p:sp>
        <p:nvSpPr>
          <p:cNvPr id="40" name="© 2017 时速云 Corporation"/>
          <p:cNvSpPr txBox="1"/>
          <p:nvPr/>
        </p:nvSpPr>
        <p:spPr>
          <a:xfrm>
            <a:off x="19960598" y="12910562"/>
            <a:ext cx="3815147" cy="44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>
              <a:spcBef>
                <a:spcPts val="5900"/>
              </a:spcBef>
              <a:defRPr sz="2400"/>
            </a:lvl1pPr>
          </a:lstStyle>
          <a:p>
            <a:pPr>
              <a:defRPr sz="1800"/>
            </a:pPr>
            <a:r>
              <a:rPr sz="2400" dirty="0"/>
              <a:t>© 201</a:t>
            </a:r>
            <a:r>
              <a:rPr lang="en-US" altLang="zh-Hans" sz="2400" dirty="0"/>
              <a:t>8</a:t>
            </a:r>
            <a:r>
              <a:rPr sz="2400" dirty="0"/>
              <a:t> </a:t>
            </a:r>
            <a:r>
              <a:rPr sz="2400" dirty="0" err="1"/>
              <a:t>时速云</a:t>
            </a:r>
            <a:r>
              <a:rPr sz="2400" dirty="0"/>
              <a:t> Corporation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和内容">
    <p:bg>
      <p:bgPr>
        <a:solidFill>
          <a:srgbClr val="424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水平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LOGO源文件.png" descr="LOGO源文件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263249" y="12572913"/>
            <a:ext cx="2606790" cy="743534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Shape 4"/>
          <p:cNvSpPr/>
          <p:nvPr/>
        </p:nvSpPr>
        <p:spPr>
          <a:xfrm>
            <a:off x="1009920" y="1542105"/>
            <a:ext cx="22396299" cy="1"/>
          </a:xfrm>
          <a:prstGeom prst="line">
            <a:avLst/>
          </a:prstGeom>
          <a:ln w="25400">
            <a:solidFill>
              <a:srgbClr val="2DB7F5"/>
            </a:solidFill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" name="Shape 5"/>
          <p:cNvSpPr/>
          <p:nvPr/>
        </p:nvSpPr>
        <p:spPr>
          <a:xfrm>
            <a:off x="977781" y="560236"/>
            <a:ext cx="267393" cy="980689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8" name="标题文本"/>
          <p:cNvSpPr txBox="1">
            <a:spLocks noGrp="1"/>
          </p:cNvSpPr>
          <p:nvPr>
            <p:ph type="title"/>
          </p:nvPr>
        </p:nvSpPr>
        <p:spPr>
          <a:xfrm>
            <a:off x="1450778" y="445538"/>
            <a:ext cx="15624569" cy="1133887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wrap="none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2.png" descr="image2.pn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91278" y="309206"/>
            <a:ext cx="2606791" cy="743534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4.png" descr="image4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613230" y="6013289"/>
            <a:ext cx="23157540" cy="651306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线条"/>
          <p:cNvSpPr/>
          <p:nvPr/>
        </p:nvSpPr>
        <p:spPr>
          <a:xfrm>
            <a:off x="581434" y="1253609"/>
            <a:ext cx="23221134" cy="1"/>
          </a:xfrm>
          <a:prstGeom prst="line">
            <a:avLst/>
          </a:prstGeom>
          <a:ln w="25400">
            <a:solidFill>
              <a:srgbClr val="2DB7F5"/>
            </a:solidFill>
            <a:miter lim="400000"/>
          </a:ln>
        </p:spPr>
        <p:txBody>
          <a:bodyPr lIns="45718" tIns="45718" rIns="45718" bIns="45718"/>
          <a:lstStyle/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5" name="© 2017 时速云 Corporation"/>
          <p:cNvSpPr txBox="1"/>
          <p:nvPr/>
        </p:nvSpPr>
        <p:spPr>
          <a:xfrm>
            <a:off x="19960598" y="12910562"/>
            <a:ext cx="3815147" cy="44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>
              <a:spcBef>
                <a:spcPts val="5900"/>
              </a:spcBef>
              <a:defRPr sz="2400">
                <a:solidFill>
                  <a:srgbClr val="2DB7F5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DB7F5"/>
                </a:solidFill>
              </a:rPr>
              <a:t>© 201</a:t>
            </a:r>
            <a:r>
              <a:rPr lang="en-US" altLang="zh-Hans" sz="2400">
                <a:solidFill>
                  <a:srgbClr val="2DB7F5"/>
                </a:solidFill>
              </a:rPr>
              <a:t>8</a:t>
            </a:r>
            <a:r>
              <a:rPr sz="2400">
                <a:solidFill>
                  <a:srgbClr val="2DB7F5"/>
                </a:solidFill>
              </a:rPr>
              <a:t> </a:t>
            </a:r>
            <a:r>
              <a:rPr sz="2400" dirty="0" err="1">
                <a:solidFill>
                  <a:srgbClr val="2DB7F5"/>
                </a:solidFill>
              </a:rPr>
              <a:t>时速云</a:t>
            </a:r>
            <a:r>
              <a:rPr sz="2400" dirty="0">
                <a:solidFill>
                  <a:srgbClr val="2DB7F5"/>
                </a:solidFill>
              </a:rPr>
              <a:t> Corporation</a:t>
            </a:r>
          </a:p>
        </p:txBody>
      </p:sp>
      <p:sp>
        <p:nvSpPr>
          <p:cNvPr id="6" name="北京云思畅想科技有限公司"/>
          <p:cNvSpPr txBox="1"/>
          <p:nvPr/>
        </p:nvSpPr>
        <p:spPr>
          <a:xfrm>
            <a:off x="10318750" y="12886050"/>
            <a:ext cx="374650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>
              <a:spcBef>
                <a:spcPts val="5900"/>
              </a:spcBef>
              <a:defRPr sz="2400">
                <a:solidFill>
                  <a:srgbClr val="2DB7F5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DB7F5"/>
                </a:solidFill>
              </a:rPr>
              <a:t>北京云思畅想科技有限公司</a:t>
            </a:r>
          </a:p>
        </p:txBody>
      </p:sp>
      <p:sp>
        <p:nvSpPr>
          <p:cNvPr id="7" name="容器重塑应用 计算变革未来"/>
          <p:cNvSpPr txBox="1"/>
          <p:nvPr/>
        </p:nvSpPr>
        <p:spPr>
          <a:xfrm>
            <a:off x="635032" y="566672"/>
            <a:ext cx="4454958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2800">
                <a:solidFill>
                  <a:srgbClr val="2DB7F5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DB7F5"/>
                </a:solidFill>
              </a:rPr>
              <a:t>容器重塑应用 计算变革未来</a:t>
            </a:r>
          </a:p>
        </p:txBody>
      </p:sp>
      <p:pic>
        <p:nvPicPr>
          <p:cNvPr id="8" name="image5.png" descr="image5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596076" y="5992369"/>
            <a:ext cx="23221132" cy="6500501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标题文本"/>
          <p:cNvSpPr txBox="1"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10" name="正文级别 1…"/>
          <p:cNvSpPr txBox="1">
            <a:spLocks noGrp="1"/>
          </p:cNvSpPr>
          <p:nvPr>
            <p:ph type="body" idx="1"/>
          </p:nvPr>
        </p:nvSpPr>
        <p:spPr>
          <a:xfrm>
            <a:off x="13610166" y="4876800"/>
            <a:ext cx="9550401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7475200" y="12344400"/>
            <a:ext cx="5689600" cy="73660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时速云介绍"/>
          <p:cNvSpPr txBox="1"/>
          <p:nvPr/>
        </p:nvSpPr>
        <p:spPr>
          <a:xfrm>
            <a:off x="4394358" y="2985627"/>
            <a:ext cx="15624569" cy="11338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defTabSz="660234">
              <a:defRPr sz="6324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sz="1674"/>
            </a:pPr>
            <a:r>
              <a:rPr lang="zh-CN" altLang="en-US" sz="6300" dirty="0"/>
              <a:t>时速云深度学习</a:t>
            </a:r>
            <a:r>
              <a:rPr lang="en-US" altLang="zh-CN" sz="6300" dirty="0"/>
              <a:t>PaaS</a:t>
            </a:r>
            <a:r>
              <a:rPr lang="zh-CN" altLang="en-US" sz="6300" dirty="0"/>
              <a:t>介绍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037786" y="4124230"/>
            <a:ext cx="8337712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3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 </a:t>
            </a:r>
            <a:r>
              <a:rPr lang="en-US" altLang="zh-CN" sz="3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Kubernetes/</a:t>
            </a:r>
            <a:r>
              <a:rPr lang="en-US" altLang="zh-CN" sz="3200" b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</a:t>
            </a:r>
            <a:endParaRPr lang="en-US" altLang="zh-CN" sz="3200" b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DC08C6-8062-43DB-A845-D4124E77E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模型服务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EED40A7-1848-4DAA-9680-57C08E999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4728" y="2179529"/>
            <a:ext cx="10996613" cy="976016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97C303D-0466-4E37-8869-A763E557529B}"/>
              </a:ext>
            </a:extLst>
          </p:cNvPr>
          <p:cNvSpPr txBox="1"/>
          <p:nvPr/>
        </p:nvSpPr>
        <p:spPr>
          <a:xfrm>
            <a:off x="1910504" y="2572211"/>
            <a:ext cx="7753611" cy="85715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1.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利用</a:t>
            </a: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Kubernetes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的功能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-</a:t>
            </a:r>
            <a:r>
              <a:rPr lang="zh-CN" altLang="en-US" dirty="0"/>
              <a:t>自动负载均衡</a:t>
            </a:r>
            <a:endParaRPr lang="en-US" altLang="zh-CN" dirty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-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自动错误恢复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             -</a:t>
            </a:r>
            <a:r>
              <a:rPr lang="zh-CN" altLang="en-US" dirty="0"/>
              <a:t>高可用</a:t>
            </a:r>
            <a:endParaRPr lang="en-US" altLang="zh-CN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             -</a:t>
            </a:r>
            <a:r>
              <a:rPr lang="en-US" altLang="zh-CN" dirty="0" err="1"/>
              <a:t>etc</a:t>
            </a:r>
            <a:endParaRPr lang="en-US" altLang="zh-CN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2.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下一步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rgbClr val="FF0000"/>
                </a:solidFill>
              </a:rPr>
              <a:t>         -</a:t>
            </a:r>
            <a:r>
              <a:rPr lang="zh-CN" altLang="en-US" dirty="0">
                <a:solidFill>
                  <a:srgbClr val="FF0000"/>
                </a:solidFill>
              </a:rPr>
              <a:t>微服务化 ？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        -</a:t>
            </a:r>
            <a:r>
              <a:rPr kumimoji="0" lang="en-US" altLang="zh-CN" sz="4600" b="0" i="0" u="none" strike="noStrike" cap="none" spc="0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Istio</a:t>
            </a: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？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rgbClr val="FF0000"/>
                </a:solidFill>
              </a:rPr>
              <a:t>         -</a:t>
            </a:r>
            <a:r>
              <a:rPr lang="en-US" altLang="zh-CN" dirty="0" err="1">
                <a:solidFill>
                  <a:srgbClr val="FF0000"/>
                </a:solidFill>
              </a:rPr>
              <a:t>devops</a:t>
            </a:r>
            <a:r>
              <a:rPr lang="zh-CN" altLang="en-US" dirty="0">
                <a:solidFill>
                  <a:srgbClr val="FF0000"/>
                </a:solidFill>
              </a:rPr>
              <a:t>？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        -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支持分布式文件系统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rgbClr val="FF0000"/>
                </a:solidFill>
              </a:rPr>
              <a:t>             S3/HDFS/</a:t>
            </a:r>
            <a:r>
              <a:rPr lang="en-US" altLang="zh-CN" dirty="0" err="1">
                <a:solidFill>
                  <a:srgbClr val="FF0000"/>
                </a:solidFill>
              </a:rPr>
              <a:t>Cephfs</a:t>
            </a:r>
            <a:r>
              <a:rPr lang="zh-CN" altLang="en-US" dirty="0">
                <a:solidFill>
                  <a:srgbClr val="FF0000"/>
                </a:solidFill>
              </a:rPr>
              <a:t>？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1798871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9" name="image114.png" descr="image11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093741" y="7494104"/>
            <a:ext cx="3135182" cy="3135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2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4091" y="2881413"/>
            <a:ext cx="10136665" cy="8617911"/>
          </a:xfrm>
          <a:prstGeom prst="rect">
            <a:avLst/>
          </a:prstGeom>
        </p:spPr>
      </p:pic>
      <p:pic>
        <p:nvPicPr>
          <p:cNvPr id="5" name="2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4091" y="2881413"/>
            <a:ext cx="10136665" cy="861791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3604729" y="5441503"/>
            <a:ext cx="101132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感谢聆听  谢谢支持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5704582" y="6422596"/>
            <a:ext cx="59135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更多信息可扫描二维码，关注</a:t>
            </a:r>
            <a:r>
              <a:rPr lang="en-US" altLang="zh-CN" sz="2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查询</a:t>
            </a:r>
            <a:endParaRPr lang="en-US" altLang="zh-CN" sz="2000" b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667539" y="3783301"/>
            <a:ext cx="998759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8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时速云 </a:t>
            </a:r>
            <a:r>
              <a:rPr lang="en-US" altLang="zh-CN" sz="8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TenxCloud</a:t>
            </a:r>
            <a:endParaRPr lang="zh-CN" altLang="en-US" sz="8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35680">
            <a:off x="6711674" y="5813378"/>
            <a:ext cx="2909405" cy="2909405"/>
          </a:xfrm>
          <a:prstGeom prst="rect">
            <a:avLst/>
          </a:prstGeom>
          <a:scene3d>
            <a:camera prst="orthographicFront">
              <a:rot lat="0" lon="0" rev="900000"/>
            </a:camera>
            <a:lightRig rig="threePt" dir="t"/>
          </a:scene3d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AB0610-7F59-44BA-B8C7-9917CA8D3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</a:t>
            </a:r>
            <a:r>
              <a:rPr lang="en-US" altLang="zh-CN" dirty="0" err="1"/>
              <a:t>Tensorflow</a:t>
            </a:r>
            <a:r>
              <a:rPr lang="zh-CN" altLang="en-US" dirty="0"/>
              <a:t>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8CEA46E-0130-4A13-836F-1CEBA5E7E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2930" y="2024963"/>
            <a:ext cx="9609653" cy="9223608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B7A2AC6-6EF2-4A25-A8FB-24E43DD916FC}"/>
              </a:ext>
            </a:extLst>
          </p:cNvPr>
          <p:cNvSpPr/>
          <p:nvPr/>
        </p:nvSpPr>
        <p:spPr>
          <a:xfrm>
            <a:off x="1450778" y="2295373"/>
            <a:ext cx="12192000" cy="9516516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dirty="0"/>
              <a:t>最流行：</a:t>
            </a:r>
            <a:endParaRPr lang="en-US" altLang="zh-CN" dirty="0"/>
          </a:p>
          <a:p>
            <a:pPr algn="l">
              <a:lnSpc>
                <a:spcPct val="150000"/>
              </a:lnSpc>
            </a:pPr>
            <a:r>
              <a:rPr lang="en-US" altLang="zh-CN" dirty="0"/>
              <a:t>      </a:t>
            </a:r>
            <a:r>
              <a:rPr lang="en-US" altLang="zh-CN" i="1" dirty="0"/>
              <a:t>-</a:t>
            </a:r>
            <a:r>
              <a:rPr lang="en-US" altLang="zh-CN" i="1" dirty="0" err="1"/>
              <a:t>github</a:t>
            </a:r>
            <a:r>
              <a:rPr lang="en-US" altLang="zh-CN" i="1" dirty="0"/>
              <a:t> 101K⭐</a:t>
            </a:r>
          </a:p>
          <a:p>
            <a:pPr algn="l">
              <a:lnSpc>
                <a:spcPct val="150000"/>
              </a:lnSpc>
            </a:pPr>
            <a:r>
              <a:rPr lang="en-US" altLang="zh-CN" i="1" dirty="0"/>
              <a:t>      -</a:t>
            </a:r>
            <a:r>
              <a:rPr lang="zh-CN" altLang="en-US" i="1" dirty="0"/>
              <a:t>更多的参考模型代码</a:t>
            </a:r>
            <a:endParaRPr lang="en-US" altLang="zh-CN" i="1" dirty="0"/>
          </a:p>
          <a:p>
            <a:pPr algn="l">
              <a:lnSpc>
                <a:spcPct val="150000"/>
              </a:lnSpc>
            </a:pPr>
            <a:r>
              <a:rPr lang="zh-CN" altLang="en-US" dirty="0"/>
              <a:t>易于神经网络建模</a:t>
            </a:r>
            <a:endParaRPr lang="en-US" altLang="zh-CN" dirty="0"/>
          </a:p>
          <a:p>
            <a:pPr algn="l">
              <a:lnSpc>
                <a:spcPct val="150000"/>
              </a:lnSpc>
            </a:pPr>
            <a:r>
              <a:rPr lang="zh-CN" altLang="en-US" dirty="0"/>
              <a:t>快速代码迭代</a:t>
            </a:r>
            <a:endParaRPr lang="en-US" altLang="zh-CN" dirty="0"/>
          </a:p>
          <a:p>
            <a:pPr algn="l">
              <a:lnSpc>
                <a:spcPct val="150000"/>
              </a:lnSpc>
            </a:pPr>
            <a:r>
              <a:rPr lang="zh-CN" altLang="en-US" dirty="0"/>
              <a:t>更好的训练效率</a:t>
            </a:r>
            <a:endParaRPr lang="en-US" altLang="zh-CN" dirty="0"/>
          </a:p>
          <a:p>
            <a:pPr algn="l">
              <a:lnSpc>
                <a:spcPct val="150000"/>
              </a:lnSpc>
            </a:pPr>
            <a:r>
              <a:rPr lang="zh-CN" altLang="en-US" dirty="0"/>
              <a:t>大规模集群服务</a:t>
            </a:r>
            <a:r>
              <a:rPr lang="en-US" altLang="zh-CN" dirty="0"/>
              <a:t>-</a:t>
            </a:r>
            <a:r>
              <a:rPr lang="zh-CN" altLang="en-US" dirty="0"/>
              <a:t>支持</a:t>
            </a:r>
            <a:r>
              <a:rPr lang="en-US" altLang="zh-CN" dirty="0"/>
              <a:t> CPUs, GPUs, TPUs</a:t>
            </a:r>
          </a:p>
          <a:p>
            <a:pPr algn="l">
              <a:lnSpc>
                <a:spcPct val="150000"/>
              </a:lnSpc>
            </a:pPr>
            <a:r>
              <a:rPr lang="zh-CN" altLang="en-US" dirty="0"/>
              <a:t>可移植性 </a:t>
            </a:r>
            <a:r>
              <a:rPr lang="en-US" altLang="zh-CN" dirty="0"/>
              <a:t>–TensorFlow-lite</a:t>
            </a:r>
          </a:p>
          <a:p>
            <a:pPr algn="l">
              <a:lnSpc>
                <a:spcPct val="150000"/>
              </a:lnSpc>
            </a:pPr>
            <a:r>
              <a:rPr lang="en-US" altLang="zh-CN" dirty="0"/>
              <a:t>                 -</a:t>
            </a:r>
            <a:r>
              <a:rPr lang="en-US" altLang="zh-CN" dirty="0" err="1"/>
              <a:t>Tensorflow</a:t>
            </a:r>
            <a:r>
              <a:rPr lang="en-US" altLang="zh-CN" dirty="0"/>
              <a:t>-JS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001907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F7BA4E-A98A-4F84-BB44-BBF6F52F2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机器学习的生命流程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EDFD0EC-754A-4715-83C2-2FEB228E9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038" y="2567835"/>
            <a:ext cx="17967086" cy="936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64311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E1DC3C-B59E-4823-912B-A1AEA4C3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数据准备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4AC22E6-9E9D-4556-9A57-8088F1939D22}"/>
              </a:ext>
            </a:extLst>
          </p:cNvPr>
          <p:cNvSpPr txBox="1"/>
          <p:nvPr/>
        </p:nvSpPr>
        <p:spPr>
          <a:xfrm>
            <a:off x="1578279" y="3324600"/>
            <a:ext cx="11699310" cy="14927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1.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提供基于</a:t>
            </a:r>
            <a:r>
              <a:rPr lang="en-US" altLang="zh-CN" dirty="0"/>
              <a:t>K</a:t>
            </a: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8s PVC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的数据集管理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2.</a:t>
            </a:r>
            <a:r>
              <a:rPr lang="zh-CN" altLang="en-US" dirty="0"/>
              <a:t>后期提供</a:t>
            </a:r>
            <a:r>
              <a:rPr lang="en-US" altLang="zh-CN" dirty="0"/>
              <a:t>HDFS/S3/</a:t>
            </a:r>
            <a:r>
              <a:rPr lang="en-US" altLang="zh-CN" dirty="0" err="1"/>
              <a:t>CephFS</a:t>
            </a:r>
            <a:r>
              <a:rPr lang="zh-CN" altLang="en-US" dirty="0"/>
              <a:t>的数据集管理</a:t>
            </a:r>
            <a:endParaRPr kumimoji="0" lang="zh-CN" altLang="en-US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22241455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4F4870-8879-4BD2-9811-0F3D7CEC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开发阶段</a:t>
            </a:r>
            <a:r>
              <a:rPr lang="en-US" altLang="zh-CN" dirty="0"/>
              <a:t>-</a:t>
            </a:r>
            <a:r>
              <a:rPr lang="en-US" altLang="zh-CN" dirty="0" err="1"/>
              <a:t>Jupyter</a:t>
            </a:r>
            <a:r>
              <a:rPr lang="en-US" altLang="zh-CN" dirty="0"/>
              <a:t> Notebook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51D9781-117E-4FD0-9F17-9331B7AFB7D3}"/>
              </a:ext>
            </a:extLst>
          </p:cNvPr>
          <p:cNvSpPr txBox="1"/>
          <p:nvPr/>
        </p:nvSpPr>
        <p:spPr>
          <a:xfrm>
            <a:off x="974789" y="2293756"/>
            <a:ext cx="9810121" cy="64479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最流行的开发工具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lvl="4" algn="l"/>
            <a:r>
              <a:rPr lang="en-US" altLang="zh-CN" dirty="0"/>
              <a:t>		-</a:t>
            </a:r>
            <a:r>
              <a:rPr lang="zh-CN" altLang="en-US" dirty="0"/>
              <a:t>支持</a:t>
            </a:r>
            <a:r>
              <a:rPr lang="en-US" altLang="zh-CN" dirty="0"/>
              <a:t>python2</a:t>
            </a:r>
            <a:r>
              <a:rPr lang="zh-CN" altLang="en-US" dirty="0"/>
              <a:t>、</a:t>
            </a:r>
            <a:r>
              <a:rPr lang="en-US" altLang="zh-CN" dirty="0"/>
              <a:t>python3</a:t>
            </a:r>
            <a:endParaRPr kumimoji="0" lang="en-US" altLang="zh-CN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dirty="0"/>
              <a:t>时速云定制化</a:t>
            </a:r>
            <a:endParaRPr lang="en-US" altLang="zh-CN" dirty="0"/>
          </a:p>
          <a:p>
            <a:pPr marR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	</a:t>
            </a: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-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支持用户认证 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R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		-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平台用户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R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zh-CN" dirty="0">
                <a:solidFill>
                  <a:srgbClr val="FF0000"/>
                </a:solidFill>
              </a:rPr>
              <a:t>		-LDAP/AUTH</a:t>
            </a:r>
            <a:r>
              <a:rPr lang="zh-CN" altLang="en-US" dirty="0">
                <a:solidFill>
                  <a:srgbClr val="FF0000"/>
                </a:solidFill>
              </a:rPr>
              <a:t>对接企业认证系统</a:t>
            </a:r>
            <a:endParaRPr lang="en-US" altLang="zh-CN" dirty="0">
              <a:solidFill>
                <a:srgbClr val="FF0000"/>
              </a:solidFill>
            </a:endParaRPr>
          </a:p>
          <a:p>
            <a:pPr marR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     -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内置丰富的模型示例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dirty="0"/>
              <a:t>代码仓库关联</a:t>
            </a:r>
            <a:endParaRPr lang="en-US" altLang="zh-CN" dirty="0"/>
          </a:p>
          <a:p>
            <a:pPr marR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		</a:t>
            </a:r>
            <a:endParaRPr kumimoji="0" lang="zh-CN" altLang="en-US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843EF9D-D244-4B7C-901B-D5DBAD197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0899" y="1565572"/>
            <a:ext cx="12412532" cy="1191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518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C91580-E274-442D-BCEE-17BDB9B68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606" y="-13218"/>
            <a:ext cx="15624569" cy="2024963"/>
          </a:xfrm>
        </p:spPr>
        <p:txBody>
          <a:bodyPr/>
          <a:lstStyle/>
          <a:p>
            <a:r>
              <a:rPr lang="en-US" altLang="zh-CN" dirty="0"/>
              <a:t>3.Tensorflow</a:t>
            </a:r>
            <a:r>
              <a:rPr lang="zh-CN" altLang="en-US" dirty="0"/>
              <a:t>分布式训练原理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311C69C-CC62-47A9-8014-0DBB53FEBE56}"/>
              </a:ext>
            </a:extLst>
          </p:cNvPr>
          <p:cNvSpPr txBox="1"/>
          <p:nvPr/>
        </p:nvSpPr>
        <p:spPr>
          <a:xfrm>
            <a:off x="9144002" y="3250671"/>
            <a:ext cx="3236686" cy="78483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cluster</a:t>
            </a:r>
            <a:endParaRPr kumimoji="0" lang="zh-CN" altLang="en-US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71D555B-A1A1-4F20-BF4C-0B556D5C3DF6}"/>
              </a:ext>
            </a:extLst>
          </p:cNvPr>
          <p:cNvSpPr txBox="1"/>
          <p:nvPr/>
        </p:nvSpPr>
        <p:spPr>
          <a:xfrm>
            <a:off x="13491030" y="3250671"/>
            <a:ext cx="3236686" cy="78483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Job</a:t>
            </a:r>
            <a:endParaRPr kumimoji="0" lang="zh-CN" altLang="en-US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6C881C4-6433-49D4-83B3-A6E257D5F4B8}"/>
              </a:ext>
            </a:extLst>
          </p:cNvPr>
          <p:cNvSpPr txBox="1"/>
          <p:nvPr/>
        </p:nvSpPr>
        <p:spPr>
          <a:xfrm>
            <a:off x="18302516" y="3250671"/>
            <a:ext cx="3236686" cy="78483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Task</a:t>
            </a:r>
            <a:endParaRPr kumimoji="0" lang="zh-CN" altLang="en-US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479BDD5C-CC8F-43E5-B997-9DCA53D0904E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2380688" y="3643086"/>
            <a:ext cx="1110342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bevel/>
            <a:tailEnd type="triangle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63FD9736-9C90-4D49-8DE0-CFE403BACD06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6742231" y="3643086"/>
            <a:ext cx="1560285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bevel/>
            <a:tailEnd type="triangle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CE33760E-F1D1-4699-9364-6BC20DD09A9D}"/>
              </a:ext>
            </a:extLst>
          </p:cNvPr>
          <p:cNvSpPr txBox="1"/>
          <p:nvPr/>
        </p:nvSpPr>
        <p:spPr>
          <a:xfrm>
            <a:off x="13933716" y="4944214"/>
            <a:ext cx="2794000" cy="692497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altLang="zh-CN" sz="4000" dirty="0"/>
              <a:t>Master</a:t>
            </a:r>
            <a:endParaRPr kumimoji="0" lang="zh-CN" altLang="en-US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F9DD0CF-CB76-4880-8FBB-8495DEA3C7C4}"/>
              </a:ext>
            </a:extLst>
          </p:cNvPr>
          <p:cNvSpPr txBox="1"/>
          <p:nvPr/>
        </p:nvSpPr>
        <p:spPr>
          <a:xfrm>
            <a:off x="13933716" y="6283520"/>
            <a:ext cx="2794000" cy="692497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altLang="zh-CN" sz="4000" dirty="0"/>
              <a:t>Worker</a:t>
            </a:r>
            <a:endParaRPr kumimoji="0" lang="zh-CN" altLang="en-US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BCCE41B-D768-4A7B-A0C2-724356DEE111}"/>
              </a:ext>
            </a:extLst>
          </p:cNvPr>
          <p:cNvSpPr txBox="1"/>
          <p:nvPr/>
        </p:nvSpPr>
        <p:spPr>
          <a:xfrm>
            <a:off x="13933716" y="7712123"/>
            <a:ext cx="2808515" cy="692497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altLang="zh-CN" sz="4000" dirty="0"/>
              <a:t>PS</a:t>
            </a:r>
            <a:endParaRPr kumimoji="0" lang="zh-CN" altLang="en-US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9003A58-E198-4D0F-8E28-7CD6DDA49E63}"/>
              </a:ext>
            </a:extLst>
          </p:cNvPr>
          <p:cNvCxnSpPr>
            <a:cxnSpLocks/>
          </p:cNvCxnSpPr>
          <p:nvPr/>
        </p:nvCxnSpPr>
        <p:spPr>
          <a:xfrm>
            <a:off x="13657944" y="4035501"/>
            <a:ext cx="0" cy="4179586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bevel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414F95A9-E221-4E11-B971-13B0F450C4C7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13657944" y="5290463"/>
            <a:ext cx="275772" cy="14508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bevel/>
            <a:tailEnd type="triangle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1D1C672-B293-444D-B15E-C46DB9F4BF9B}"/>
              </a:ext>
            </a:extLst>
          </p:cNvPr>
          <p:cNvCxnSpPr>
            <a:cxnSpLocks/>
          </p:cNvCxnSpPr>
          <p:nvPr/>
        </p:nvCxnSpPr>
        <p:spPr>
          <a:xfrm flipV="1">
            <a:off x="13657944" y="6629774"/>
            <a:ext cx="275772" cy="14508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bevel/>
            <a:tailEnd type="triangle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BEC7C701-A90A-4ECD-96E7-638B7C966256}"/>
              </a:ext>
            </a:extLst>
          </p:cNvPr>
          <p:cNvCxnSpPr>
            <a:cxnSpLocks/>
          </p:cNvCxnSpPr>
          <p:nvPr/>
        </p:nvCxnSpPr>
        <p:spPr>
          <a:xfrm flipV="1">
            <a:off x="13657944" y="8178806"/>
            <a:ext cx="275772" cy="14508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bevel/>
            <a:tailEnd type="triangle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309EBEA2-DE4B-49A7-8FAA-3937B8A30202}"/>
              </a:ext>
            </a:extLst>
          </p:cNvPr>
          <p:cNvSpPr txBox="1"/>
          <p:nvPr/>
        </p:nvSpPr>
        <p:spPr>
          <a:xfrm>
            <a:off x="19565258" y="5020276"/>
            <a:ext cx="1785257" cy="569387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altLang="zh-CN" sz="3200" dirty="0"/>
              <a:t>0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895AA820-3D4B-4350-9E1D-A52B2EF855EB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16742231" y="5304970"/>
            <a:ext cx="2823027" cy="1451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bevel/>
            <a:tailEnd type="triangle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FE4A7EFB-0C4A-4CDB-8BA3-A1EDD70CB3E4}"/>
              </a:ext>
            </a:extLst>
          </p:cNvPr>
          <p:cNvSpPr txBox="1"/>
          <p:nvPr/>
        </p:nvSpPr>
        <p:spPr>
          <a:xfrm>
            <a:off x="19550746" y="7037536"/>
            <a:ext cx="1785257" cy="569387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altLang="zh-CN" sz="3200" dirty="0"/>
              <a:t>1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F70025A-82A4-461E-888D-84E287A09EF9}"/>
              </a:ext>
            </a:extLst>
          </p:cNvPr>
          <p:cNvSpPr txBox="1"/>
          <p:nvPr/>
        </p:nvSpPr>
        <p:spPr>
          <a:xfrm>
            <a:off x="19550746" y="6304255"/>
            <a:ext cx="1785257" cy="569387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altLang="zh-CN" sz="3200" dirty="0"/>
              <a:t>0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989CDBD-DFED-4A5E-B40D-EBD8A39CECC2}"/>
              </a:ext>
            </a:extLst>
          </p:cNvPr>
          <p:cNvSpPr txBox="1"/>
          <p:nvPr/>
        </p:nvSpPr>
        <p:spPr>
          <a:xfrm>
            <a:off x="19579774" y="9488486"/>
            <a:ext cx="1785257" cy="569387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altLang="zh-CN" sz="3200" dirty="0"/>
              <a:t>0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815543FC-7C8A-4118-AC97-C51EABFBA0D0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16742231" y="6588948"/>
            <a:ext cx="2808515" cy="1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bevel/>
            <a:tailEnd type="triangle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D1A73076-BBF1-416C-A53A-0C51878C72F8}"/>
              </a:ext>
            </a:extLst>
          </p:cNvPr>
          <p:cNvCxnSpPr>
            <a:cxnSpLocks/>
          </p:cNvCxnSpPr>
          <p:nvPr/>
        </p:nvCxnSpPr>
        <p:spPr>
          <a:xfrm>
            <a:off x="17402630" y="6629769"/>
            <a:ext cx="0" cy="1788735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bevel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611DB2A8-2133-4E78-BDF4-286BEA6BDD8A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17395373" y="7305902"/>
            <a:ext cx="2155373" cy="16328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bevel/>
            <a:tailEnd type="triangle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4AB60B31-38B2-4B7E-A3B9-29A68733E02F}"/>
              </a:ext>
            </a:extLst>
          </p:cNvPr>
          <p:cNvSpPr txBox="1"/>
          <p:nvPr/>
        </p:nvSpPr>
        <p:spPr>
          <a:xfrm>
            <a:off x="19579774" y="8177729"/>
            <a:ext cx="1785257" cy="569387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n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F711AE6D-4519-4B2A-B89E-03C96F053CBD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17380859" y="8418504"/>
            <a:ext cx="2198915" cy="43919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bevel/>
            <a:tailEnd type="triangle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84D8F607-63C5-49F3-B605-F593041B751E}"/>
              </a:ext>
            </a:extLst>
          </p:cNvPr>
          <p:cNvSpPr txBox="1"/>
          <p:nvPr/>
        </p:nvSpPr>
        <p:spPr>
          <a:xfrm>
            <a:off x="19550746" y="10549167"/>
            <a:ext cx="1785257" cy="569387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altLang="zh-CN" sz="3200" dirty="0"/>
              <a:t>1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B16FD74-44A7-4CD2-BE69-90600F85C6DC}"/>
              </a:ext>
            </a:extLst>
          </p:cNvPr>
          <p:cNvCxnSpPr>
            <a:cxnSpLocks/>
          </p:cNvCxnSpPr>
          <p:nvPr/>
        </p:nvCxnSpPr>
        <p:spPr>
          <a:xfrm>
            <a:off x="15464973" y="8450787"/>
            <a:ext cx="21773" cy="2429027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bevel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2866235F-722B-4F5C-90ED-044E1C86DAF2}"/>
              </a:ext>
            </a:extLst>
          </p:cNvPr>
          <p:cNvCxnSpPr>
            <a:cxnSpLocks/>
          </p:cNvCxnSpPr>
          <p:nvPr/>
        </p:nvCxnSpPr>
        <p:spPr>
          <a:xfrm>
            <a:off x="15486746" y="9893898"/>
            <a:ext cx="4093028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bevel/>
            <a:tailEnd type="triangle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EE2BF344-C32E-488E-B314-B2A374A219BD}"/>
              </a:ext>
            </a:extLst>
          </p:cNvPr>
          <p:cNvCxnSpPr>
            <a:cxnSpLocks/>
          </p:cNvCxnSpPr>
          <p:nvPr/>
        </p:nvCxnSpPr>
        <p:spPr>
          <a:xfrm>
            <a:off x="15530288" y="10879814"/>
            <a:ext cx="4049486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bevel/>
            <a:tailEnd type="triangle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3907F15B-E200-4B4A-899C-75DD475321E6}"/>
              </a:ext>
            </a:extLst>
          </p:cNvPr>
          <p:cNvSpPr txBox="1"/>
          <p:nvPr/>
        </p:nvSpPr>
        <p:spPr>
          <a:xfrm>
            <a:off x="1081318" y="2672885"/>
            <a:ext cx="7547427" cy="78636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Cluster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：训练集群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Job</a:t>
            </a:r>
            <a:r>
              <a:rPr lang="zh-CN" altLang="en-US" dirty="0"/>
              <a:t>：角色</a:t>
            </a:r>
            <a:endParaRPr lang="en-US" altLang="zh-CN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  -Master</a:t>
            </a:r>
            <a:r>
              <a:rPr lang="zh-CN" altLang="en-US" dirty="0"/>
              <a:t>：</a:t>
            </a:r>
            <a:endParaRPr lang="en-US" altLang="zh-CN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/>
              <a:t>    </a:t>
            </a:r>
            <a:r>
              <a:rPr lang="zh-CN" altLang="en-US" sz="4400" i="1" dirty="0"/>
              <a:t>特殊的</a:t>
            </a:r>
            <a:r>
              <a:rPr lang="en-US" altLang="zh-CN" sz="4400" i="1" dirty="0"/>
              <a:t>worker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i="1" dirty="0"/>
              <a:t>    </a:t>
            </a:r>
            <a:r>
              <a:rPr lang="zh-CN" altLang="en-US" sz="4400" i="1" dirty="0"/>
              <a:t>只能一个</a:t>
            </a:r>
            <a:endParaRPr lang="en-US" altLang="zh-CN" sz="4400" i="1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  -worker</a:t>
            </a:r>
            <a:r>
              <a:rPr lang="zh-CN" altLang="en-US" dirty="0"/>
              <a:t>：</a:t>
            </a:r>
            <a:endParaRPr lang="en-US" altLang="zh-CN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i="1" dirty="0"/>
              <a:t>     </a:t>
            </a:r>
            <a:r>
              <a:rPr lang="zh-CN" altLang="en-US" sz="4400" i="1" dirty="0"/>
              <a:t>工作节点</a:t>
            </a:r>
            <a:endParaRPr lang="en-US" altLang="zh-CN" sz="4400" i="1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  -PS</a:t>
            </a:r>
            <a:r>
              <a:rPr lang="zh-CN" altLang="en-US" dirty="0"/>
              <a:t>：       </a:t>
            </a:r>
            <a:endParaRPr lang="en-US" altLang="zh-CN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     </a:t>
            </a:r>
            <a:r>
              <a:rPr lang="zh-CN" altLang="en-US" dirty="0"/>
              <a:t>参数服务器</a:t>
            </a:r>
            <a:endParaRPr lang="en-US" altLang="zh-CN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Task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：任务</a:t>
            </a:r>
            <a:endParaRPr kumimoji="0" lang="en-US" altLang="zh-CN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   -</a:t>
            </a:r>
            <a:r>
              <a:rPr lang="zh-CN" altLang="en-US" dirty="0"/>
              <a:t>编号</a:t>
            </a:r>
            <a:r>
              <a:rPr lang="en-US" altLang="zh-CN" dirty="0"/>
              <a:t>0-n</a:t>
            </a:r>
            <a:endParaRPr kumimoji="0" lang="zh-CN" altLang="en-US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50940781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CC94B4-1B89-457C-8D6F-58759BE2F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Tensorflow</a:t>
            </a:r>
            <a:r>
              <a:rPr lang="zh-CN" altLang="en-US" dirty="0"/>
              <a:t>分布式训练</a:t>
            </a:r>
            <a:r>
              <a:rPr lang="en-US" altLang="zh-CN" dirty="0"/>
              <a:t>-1 -</a:t>
            </a:r>
            <a:r>
              <a:rPr lang="zh-CN" altLang="en-US" dirty="0"/>
              <a:t>低阶</a:t>
            </a:r>
            <a:r>
              <a:rPr lang="en-US" altLang="zh-CN" dirty="0"/>
              <a:t>API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A446356-16DA-4F2A-B8B2-6EE915DC0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126" y="2650275"/>
            <a:ext cx="13031329" cy="384071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740CDAE-B439-4FA8-8721-3692169F6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126" y="7664657"/>
            <a:ext cx="13115157" cy="586028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E73CA9F-A6B2-444A-AB0A-E42F0145AB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08429" y="4681398"/>
            <a:ext cx="9602032" cy="618188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FA3351C-61E6-4FA1-8624-A50BF21B18C5}"/>
              </a:ext>
            </a:extLst>
          </p:cNvPr>
          <p:cNvSpPr txBox="1"/>
          <p:nvPr/>
        </p:nvSpPr>
        <p:spPr>
          <a:xfrm>
            <a:off x="1291771" y="1795724"/>
            <a:ext cx="5617029" cy="784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集群定义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AADA5DE-AA3C-4708-8492-4C1ECAA250A2}"/>
              </a:ext>
            </a:extLst>
          </p:cNvPr>
          <p:cNvSpPr txBox="1"/>
          <p:nvPr/>
        </p:nvSpPr>
        <p:spPr>
          <a:xfrm>
            <a:off x="703943" y="6685407"/>
            <a:ext cx="5617029" cy="784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指定不同的</a:t>
            </a: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job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和</a:t>
            </a: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task</a:t>
            </a:r>
            <a:endParaRPr kumimoji="0" lang="zh-CN" altLang="en-US" sz="4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73A06D9-5714-45A1-9269-D9AB64413E4A}"/>
              </a:ext>
            </a:extLst>
          </p:cNvPr>
          <p:cNvSpPr txBox="1"/>
          <p:nvPr/>
        </p:nvSpPr>
        <p:spPr>
          <a:xfrm>
            <a:off x="14877143" y="3026364"/>
            <a:ext cx="5617029" cy="784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分节点执行训练</a:t>
            </a:r>
          </a:p>
        </p:txBody>
      </p:sp>
    </p:spTree>
    <p:extLst>
      <p:ext uri="{BB962C8B-B14F-4D97-AF65-F5344CB8AC3E}">
        <p14:creationId xmlns:p14="http://schemas.microsoft.com/office/powerpoint/2010/main" val="36725154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2638B8-2A4D-4907-ACA2-1CF6B953D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Tensorflow</a:t>
            </a:r>
            <a:r>
              <a:rPr lang="zh-CN" altLang="en-US" dirty="0"/>
              <a:t>分布式训练</a:t>
            </a:r>
            <a:r>
              <a:rPr lang="en-US" altLang="zh-CN" dirty="0"/>
              <a:t>-2-Estimator</a:t>
            </a:r>
            <a:r>
              <a:rPr lang="zh-CN" altLang="en-US" dirty="0"/>
              <a:t>类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F5599E3-95BE-44B9-95BD-4DAF8CDA0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902" y="2867696"/>
            <a:ext cx="8338158" cy="352140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8FC18DE-4575-401E-88C6-8288BD5B73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1511" y="6058057"/>
            <a:ext cx="8542760" cy="253768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1FB20AF-7583-4B02-A66E-DAA2D8D32A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44339" y="9618406"/>
            <a:ext cx="8611346" cy="243861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04DA54D-5CD7-4B4E-9F66-6B6219C7B7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81028" y="2474846"/>
            <a:ext cx="8573243" cy="2560542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C3DD2938-5337-4A8D-92C7-740AD0351E96}"/>
              </a:ext>
            </a:extLst>
          </p:cNvPr>
          <p:cNvSpPr/>
          <p:nvPr/>
        </p:nvSpPr>
        <p:spPr>
          <a:xfrm>
            <a:off x="1048011" y="8046493"/>
            <a:ext cx="934859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000" dirty="0"/>
              <a:t>estimator = </a:t>
            </a:r>
            <a:r>
              <a:rPr lang="en-US" altLang="zh-CN" sz="2000" dirty="0" err="1"/>
              <a:t>DNNClassifier</a:t>
            </a:r>
            <a:r>
              <a:rPr lang="en-US" altLang="zh-CN" sz="2000" dirty="0"/>
              <a:t>(</a:t>
            </a:r>
          </a:p>
          <a:p>
            <a:pPr algn="l"/>
            <a:r>
              <a:rPr lang="en-US" altLang="zh-CN" sz="2000" dirty="0"/>
              <a:t>    </a:t>
            </a:r>
            <a:r>
              <a:rPr lang="en-US" altLang="zh-CN" sz="2000" dirty="0" err="1"/>
              <a:t>feature_columns</a:t>
            </a:r>
            <a:r>
              <a:rPr lang="en-US" altLang="zh-CN" sz="2000" dirty="0"/>
              <a:t>=[</a:t>
            </a:r>
            <a:r>
              <a:rPr lang="en-US" altLang="zh-CN" sz="2000" dirty="0" err="1"/>
              <a:t>categorial_feature_a_emb</a:t>
            </a:r>
            <a:r>
              <a:rPr lang="en-US" altLang="zh-CN" sz="2000" dirty="0"/>
              <a:t>, ...],</a:t>
            </a:r>
          </a:p>
          <a:p>
            <a:pPr algn="l"/>
            <a:r>
              <a:rPr lang="en-US" altLang="zh-CN" sz="2000" dirty="0"/>
              <a:t>    </a:t>
            </a:r>
            <a:r>
              <a:rPr lang="en-US" altLang="zh-CN" sz="2000" dirty="0" err="1"/>
              <a:t>hidden_units</a:t>
            </a:r>
            <a:r>
              <a:rPr lang="en-US" altLang="zh-CN" sz="2000" dirty="0"/>
              <a:t>=[1024, 512, 256])</a:t>
            </a:r>
          </a:p>
          <a:p>
            <a:pPr algn="l"/>
            <a:endParaRPr lang="en-US" altLang="zh-CN" sz="2000" dirty="0"/>
          </a:p>
          <a:p>
            <a:pPr algn="l"/>
            <a:r>
              <a:rPr lang="en-US" altLang="zh-CN" sz="2000" dirty="0"/>
              <a:t>def </a:t>
            </a:r>
            <a:r>
              <a:rPr lang="en-US" altLang="zh-CN" sz="2000" dirty="0" err="1"/>
              <a:t>train_input_fn</a:t>
            </a:r>
            <a:r>
              <a:rPr lang="en-US" altLang="zh-CN" sz="2000" dirty="0"/>
              <a:t>: # returns x, y</a:t>
            </a:r>
          </a:p>
          <a:p>
            <a:pPr algn="l"/>
            <a:r>
              <a:rPr lang="en-US" altLang="zh-CN" sz="2000" dirty="0"/>
              <a:t>  # please shuffle the data.</a:t>
            </a:r>
          </a:p>
          <a:p>
            <a:pPr algn="l"/>
            <a:r>
              <a:rPr lang="en-US" altLang="zh-CN" sz="2000" dirty="0"/>
              <a:t>  pass</a:t>
            </a:r>
          </a:p>
          <a:p>
            <a:pPr algn="l"/>
            <a:r>
              <a:rPr lang="en-US" altLang="zh-CN" sz="2000" dirty="0"/>
              <a:t>def </a:t>
            </a:r>
            <a:r>
              <a:rPr lang="en-US" altLang="zh-CN" sz="2000" dirty="0" err="1"/>
              <a:t>eval_input_fn_eval</a:t>
            </a:r>
            <a:r>
              <a:rPr lang="en-US" altLang="zh-CN" sz="2000" dirty="0"/>
              <a:t>: # returns x, y</a:t>
            </a:r>
          </a:p>
          <a:p>
            <a:pPr algn="l"/>
            <a:r>
              <a:rPr lang="en-US" altLang="zh-CN" sz="2000" dirty="0"/>
              <a:t>  pass</a:t>
            </a:r>
          </a:p>
          <a:p>
            <a:pPr algn="l"/>
            <a:endParaRPr lang="en-US" altLang="zh-CN" sz="2000" dirty="0"/>
          </a:p>
          <a:p>
            <a:pPr algn="l"/>
            <a:r>
              <a:rPr lang="en-US" altLang="zh-CN" sz="2000" dirty="0" err="1"/>
              <a:t>train_spec</a:t>
            </a:r>
            <a:r>
              <a:rPr lang="en-US" altLang="zh-CN" sz="2000" dirty="0"/>
              <a:t> = </a:t>
            </a:r>
            <a:r>
              <a:rPr lang="en-US" altLang="zh-CN" sz="2000" dirty="0" err="1"/>
              <a:t>tf.estimator.TrainSpec</a:t>
            </a:r>
            <a:r>
              <a:rPr lang="en-US" altLang="zh-CN" sz="2000" dirty="0"/>
              <a:t>(</a:t>
            </a:r>
            <a:r>
              <a:rPr lang="en-US" altLang="zh-CN" sz="2000" dirty="0" err="1"/>
              <a:t>input_fn</a:t>
            </a:r>
            <a:r>
              <a:rPr lang="en-US" altLang="zh-CN" sz="2000" dirty="0"/>
              <a:t>=</a:t>
            </a:r>
            <a:r>
              <a:rPr lang="en-US" altLang="zh-CN" sz="2000" dirty="0" err="1"/>
              <a:t>train_input_fn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max_steps</a:t>
            </a:r>
            <a:r>
              <a:rPr lang="en-US" altLang="zh-CN" sz="2000" dirty="0"/>
              <a:t>=1000)</a:t>
            </a:r>
          </a:p>
          <a:p>
            <a:pPr algn="l"/>
            <a:r>
              <a:rPr lang="en-US" altLang="zh-CN" sz="2000" dirty="0" err="1"/>
              <a:t>eval_spec</a:t>
            </a:r>
            <a:r>
              <a:rPr lang="en-US" altLang="zh-CN" sz="2000" dirty="0"/>
              <a:t> = </a:t>
            </a:r>
            <a:r>
              <a:rPr lang="en-US" altLang="zh-CN" sz="2000" dirty="0" err="1"/>
              <a:t>tf.estimator.EvalSpec</a:t>
            </a:r>
            <a:r>
              <a:rPr lang="en-US" altLang="zh-CN" sz="2000" dirty="0"/>
              <a:t>(</a:t>
            </a:r>
            <a:r>
              <a:rPr lang="en-US" altLang="zh-CN" sz="2000" dirty="0" err="1"/>
              <a:t>input_fn</a:t>
            </a:r>
            <a:r>
              <a:rPr lang="en-US" altLang="zh-CN" sz="2000" dirty="0"/>
              <a:t>=</a:t>
            </a:r>
            <a:r>
              <a:rPr lang="en-US" altLang="zh-CN" sz="2000" dirty="0" err="1"/>
              <a:t>eval_input_fn</a:t>
            </a:r>
            <a:r>
              <a:rPr lang="en-US" altLang="zh-CN" sz="2000" dirty="0"/>
              <a:t>)</a:t>
            </a:r>
          </a:p>
          <a:p>
            <a:pPr algn="l"/>
            <a:endParaRPr lang="en-US" altLang="zh-CN" sz="2000" dirty="0"/>
          </a:p>
          <a:p>
            <a:pPr algn="l"/>
            <a:r>
              <a:rPr lang="en-US" altLang="zh-CN" sz="2000" dirty="0" err="1"/>
              <a:t>tf.estimator.train_and_evaluate</a:t>
            </a:r>
            <a:r>
              <a:rPr lang="en-US" altLang="zh-CN" sz="2000" dirty="0"/>
              <a:t>(estimator, </a:t>
            </a:r>
            <a:r>
              <a:rPr lang="en-US" altLang="zh-CN" sz="2000" dirty="0" err="1"/>
              <a:t>train_spec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eval_spec</a:t>
            </a:r>
            <a:r>
              <a:rPr lang="en-US" altLang="zh-CN" sz="2000" dirty="0"/>
              <a:t>)</a:t>
            </a:r>
            <a:endParaRPr lang="zh-CN" altLang="en-US" sz="20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FA31E6D-1B08-439B-9B3F-1B40F80003CB}"/>
              </a:ext>
            </a:extLst>
          </p:cNvPr>
          <p:cNvSpPr txBox="1"/>
          <p:nvPr/>
        </p:nvSpPr>
        <p:spPr>
          <a:xfrm>
            <a:off x="1121902" y="2004810"/>
            <a:ext cx="2695337" cy="784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训练集群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F688049-437B-405B-9EB6-B34221B4A530}"/>
              </a:ext>
            </a:extLst>
          </p:cNvPr>
          <p:cNvSpPr txBox="1"/>
          <p:nvPr/>
        </p:nvSpPr>
        <p:spPr>
          <a:xfrm>
            <a:off x="810839" y="6934482"/>
            <a:ext cx="2695337" cy="784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代码样例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CE7CCF0-FF2A-4B81-AB57-903C050583DE}"/>
              </a:ext>
            </a:extLst>
          </p:cNvPr>
          <p:cNvSpPr txBox="1"/>
          <p:nvPr/>
        </p:nvSpPr>
        <p:spPr>
          <a:xfrm>
            <a:off x="13072997" y="1655565"/>
            <a:ext cx="5844646" cy="784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Master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节点 环境变量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079413A-5E47-4DC1-A843-B408D37742C7}"/>
              </a:ext>
            </a:extLst>
          </p:cNvPr>
          <p:cNvSpPr txBox="1"/>
          <p:nvPr/>
        </p:nvSpPr>
        <p:spPr>
          <a:xfrm>
            <a:off x="13072997" y="5218822"/>
            <a:ext cx="5844646" cy="784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worker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节点 环境变量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EC5055D-0874-4623-84E6-C7FABD411917}"/>
              </a:ext>
            </a:extLst>
          </p:cNvPr>
          <p:cNvSpPr txBox="1"/>
          <p:nvPr/>
        </p:nvSpPr>
        <p:spPr>
          <a:xfrm>
            <a:off x="13072997" y="8539235"/>
            <a:ext cx="5844646" cy="784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PS</a:t>
            </a:r>
            <a:r>
              <a:rPr kumimoji="0" lang="zh-CN" altLang="en-US" sz="4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节点 环境变量</a:t>
            </a:r>
          </a:p>
        </p:txBody>
      </p:sp>
    </p:spTree>
    <p:extLst>
      <p:ext uri="{BB962C8B-B14F-4D97-AF65-F5344CB8AC3E}">
        <p14:creationId xmlns:p14="http://schemas.microsoft.com/office/powerpoint/2010/main" val="22082307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/>
      <p:bldP spid="15" grpId="0"/>
      <p:bldP spid="1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772B9E-58A9-44D8-BF62-717299251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K8S</a:t>
            </a:r>
            <a:r>
              <a:rPr lang="zh-CN" altLang="en-US" dirty="0"/>
              <a:t>集群下分布式训练</a:t>
            </a:r>
            <a:r>
              <a:rPr lang="en-US" altLang="zh-CN" dirty="0"/>
              <a:t>-</a:t>
            </a:r>
            <a:r>
              <a:rPr lang="zh-CN" altLang="en-US" dirty="0"/>
              <a:t>时速云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D8A2EEE-92F6-4D7B-8972-1663EF527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6063" y="1767017"/>
            <a:ext cx="7686366" cy="1031396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ED4F705-4270-4D0F-821D-927FE836232D}"/>
              </a:ext>
            </a:extLst>
          </p:cNvPr>
          <p:cNvSpPr txBox="1"/>
          <p:nvPr/>
        </p:nvSpPr>
        <p:spPr>
          <a:xfrm>
            <a:off x="414898" y="3041571"/>
            <a:ext cx="7941501" cy="34624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1.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高度简化分布式训练部署</a:t>
            </a: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2.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支持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GPU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/>
              <a:t>3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.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支持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TF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低阶接口</a:t>
            </a: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/>
              <a:t>4.</a:t>
            </a:r>
            <a:r>
              <a:rPr lang="zh-CN" altLang="en-US" sz="4400" dirty="0"/>
              <a:t>支持</a:t>
            </a:r>
            <a:r>
              <a:rPr lang="en-US" altLang="zh-CN" sz="4400" dirty="0" err="1"/>
              <a:t>tf.estimator</a:t>
            </a:r>
            <a:r>
              <a:rPr lang="zh-CN" altLang="en-US" sz="4400" dirty="0"/>
              <a:t>接口（推荐）</a:t>
            </a:r>
            <a:endParaRPr lang="en-US" altLang="zh-CN" sz="4400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    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0E0989-17FB-43DE-B71D-0BDE589124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4141" y="1767017"/>
            <a:ext cx="7941501" cy="1031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852115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bevel/>
        </a:ln>
        <a:effectLst>
          <a:outerShdw blurRad="127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blurRad="127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bevel/>
        </a:ln>
        <a:effectLst>
          <a:outerShdw blurRad="127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blurRad="127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1095</Words>
  <Application>Microsoft Macintosh PowerPoint</Application>
  <PresentationFormat>Custom</PresentationFormat>
  <Paragraphs>114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微软雅黑</vt:lpstr>
      <vt:lpstr>Arial</vt:lpstr>
      <vt:lpstr>Helvetica</vt:lpstr>
      <vt:lpstr>Helvetica Light</vt:lpstr>
      <vt:lpstr>Helvetica Neue</vt:lpstr>
      <vt:lpstr>Default</vt:lpstr>
      <vt:lpstr>PowerPoint Presentation</vt:lpstr>
      <vt:lpstr>Why Tensorflow？</vt:lpstr>
      <vt:lpstr>机器学习的生命流程</vt:lpstr>
      <vt:lpstr>1.数据准备</vt:lpstr>
      <vt:lpstr>2.开发阶段-Jupyter Notebook</vt:lpstr>
      <vt:lpstr>3.Tensorflow分布式训练原理</vt:lpstr>
      <vt:lpstr>Tensorflow分布式训练-1 -低阶API</vt:lpstr>
      <vt:lpstr>Tensorflow分布式训练-2-Estimator类</vt:lpstr>
      <vt:lpstr>K8S集群下分布式训练-时速云</vt:lpstr>
      <vt:lpstr>4.模型服务</vt:lpstr>
      <vt:lpstr>PowerPoint Presentation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tian fang</dc:creator>
  <cp:lastModifiedBy>zhwngpengcheng@163.com</cp:lastModifiedBy>
  <cp:revision>121</cp:revision>
  <cp:lastPrinted>2018-01-03T09:02:02Z</cp:lastPrinted>
  <dcterms:modified xsi:type="dcterms:W3CDTF">2018-05-29T06:41:28Z</dcterms:modified>
</cp:coreProperties>
</file>